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diagrams/layout17.xml" ContentType="application/vnd.openxmlformats-officedocument.drawingml.diagram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03.xml" ContentType="application/vnd.openxmlformats-officedocument.presentationml.slideLayout+xml"/>
  <Override PartName="/ppt/diagrams/data2.xml" ContentType="application/vnd.openxmlformats-officedocument.drawingml.diagramData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data18.xml" ContentType="application/vnd.openxmlformats-officedocument.drawingml.diagramData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Default Extension="png" ContentType="image/png"/>
  <Override PartName="/ppt/diagrams/layout20.xml" ContentType="application/vnd.openxmlformats-officedocument.drawingml.diagram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diagrams/data21.xml" ContentType="application/vnd.openxmlformats-officedocument.drawingml.diagramData+xml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diagrams/layout6.xml" ContentType="application/vnd.openxmlformats-officedocument.drawingml.diagramLayout+xml"/>
  <Override PartName="/ppt/slideLayouts/slideLayout2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diagrams/quickStyle25.xml" ContentType="application/vnd.openxmlformats-officedocument.drawingml.diagramStyle+xml"/>
  <Override PartName="/ppt/diagrams/drawing8.xml" ContentType="application/vnd.ms-office.drawingml.diagramDrawing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diagrams/layout19.xml" ContentType="application/vnd.openxmlformats-officedocument.drawingml.diagram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diagrams/layout16.xml" ContentType="application/vnd.openxmlformats-officedocument.drawingml.diagram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diagrams/drawing20.xml" ContentType="application/vnd.ms-office.drawingml.diagramDrawing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diagrams/data20.xml" ContentType="application/vnd.openxmlformats-officedocument.drawingml.diagramData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theme/theme14.xml" ContentType="application/vnd.openxmlformats-officedocument.them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diagrams/colors1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diagrams/drawing19.xml" ContentType="application/vnd.ms-office.drawingml.diagramDrawing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slideLayouts/slideLayout100.xml" ContentType="application/vnd.openxmlformats-officedocument.presentationml.slideLayout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diagrams/quickStyle9.xml" ContentType="application/vnd.openxmlformats-officedocument.drawingml.diagramStyl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diagrams/drawing1.xml" ContentType="application/vnd.ms-office.drawingml.diagramDrawing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206.xml" ContentType="application/vnd.openxmlformats-officedocument.presentationml.slide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diagrams/drawing6.xml" ContentType="application/vnd.ms-office.drawingml.diagramDrawing+xml"/>
  <Override PartName="/ppt/diagrams/layout23.xml" ContentType="application/vnd.openxmlformats-officedocument.drawingml.diagram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diagrams/data13.xml" ContentType="application/vnd.openxmlformats-officedocument.drawingml.diagramData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tableStyles.xml" ContentType="application/vnd.openxmlformats-officedocument.presentationml.tableStyles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diagrams/layout1.xml" ContentType="application/vnd.openxmlformats-officedocument.drawingml.diagramLayout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slideLayouts/slideLayout98.xml" ContentType="application/vnd.openxmlformats-officedocument.presentationml.slideLayout+xml"/>
  <Override PartName="/ppt/diagrams/colors16.xml" ContentType="application/vnd.openxmlformats-officedocument.drawingml.diagramColor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diagrams/drawing3.xml" ContentType="application/vnd.ms-office.drawingml.diagramDrawing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208.xml" ContentType="application/vnd.openxmlformats-officedocument.presentationml.slide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diagrams/layout25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9" r:id="rId2"/>
    <p:sldMasterId id="2147483711" r:id="rId3"/>
    <p:sldMasterId id="2147483735" r:id="rId4"/>
    <p:sldMasterId id="2147483747" r:id="rId5"/>
    <p:sldMasterId id="2147483762" r:id="rId6"/>
    <p:sldMasterId id="2147483774" r:id="rId7"/>
    <p:sldMasterId id="2147483786" r:id="rId8"/>
    <p:sldMasterId id="2147483810" r:id="rId9"/>
    <p:sldMasterId id="2147483858" r:id="rId10"/>
    <p:sldMasterId id="2147483882" r:id="rId11"/>
    <p:sldMasterId id="2147483894" r:id="rId12"/>
    <p:sldMasterId id="2147483906" r:id="rId13"/>
    <p:sldMasterId id="2147483921" r:id="rId14"/>
    <p:sldMasterId id="2147483933" r:id="rId15"/>
    <p:sldMasterId id="2147483945" r:id="rId16"/>
    <p:sldMasterId id="2147483957" r:id="rId17"/>
    <p:sldMasterId id="2147483969" r:id="rId18"/>
    <p:sldMasterId id="2147483981" r:id="rId19"/>
    <p:sldMasterId id="2147483993" r:id="rId20"/>
  </p:sldMasterIdLst>
  <p:notesMasterIdLst>
    <p:notesMasterId r:id="rId87"/>
  </p:notesMasterIdLst>
  <p:sldIdLst>
    <p:sldId id="302" r:id="rId21"/>
    <p:sldId id="367" r:id="rId22"/>
    <p:sldId id="273" r:id="rId23"/>
    <p:sldId id="424" r:id="rId24"/>
    <p:sldId id="423" r:id="rId25"/>
    <p:sldId id="285" r:id="rId26"/>
    <p:sldId id="443" r:id="rId27"/>
    <p:sldId id="444" r:id="rId28"/>
    <p:sldId id="439" r:id="rId29"/>
    <p:sldId id="275" r:id="rId30"/>
    <p:sldId id="440" r:id="rId31"/>
    <p:sldId id="441" r:id="rId32"/>
    <p:sldId id="419" r:id="rId33"/>
    <p:sldId id="438" r:id="rId34"/>
    <p:sldId id="276" r:id="rId35"/>
    <p:sldId id="279" r:id="rId36"/>
    <p:sldId id="446" r:id="rId37"/>
    <p:sldId id="445" r:id="rId38"/>
    <p:sldId id="448" r:id="rId39"/>
    <p:sldId id="427" r:id="rId40"/>
    <p:sldId id="280" r:id="rId41"/>
    <p:sldId id="449" r:id="rId42"/>
    <p:sldId id="288" r:id="rId43"/>
    <p:sldId id="290" r:id="rId44"/>
    <p:sldId id="295" r:id="rId45"/>
    <p:sldId id="447" r:id="rId46"/>
    <p:sldId id="297" r:id="rId47"/>
    <p:sldId id="298" r:id="rId48"/>
    <p:sldId id="299" r:id="rId49"/>
    <p:sldId id="386" r:id="rId50"/>
    <p:sldId id="351" r:id="rId51"/>
    <p:sldId id="352" r:id="rId52"/>
    <p:sldId id="353" r:id="rId53"/>
    <p:sldId id="355" r:id="rId54"/>
    <p:sldId id="366" r:id="rId55"/>
    <p:sldId id="383" r:id="rId56"/>
    <p:sldId id="372" r:id="rId57"/>
    <p:sldId id="375" r:id="rId58"/>
    <p:sldId id="376" r:id="rId59"/>
    <p:sldId id="377" r:id="rId60"/>
    <p:sldId id="378" r:id="rId61"/>
    <p:sldId id="379" r:id="rId62"/>
    <p:sldId id="380" r:id="rId63"/>
    <p:sldId id="428" r:id="rId64"/>
    <p:sldId id="429" r:id="rId65"/>
    <p:sldId id="430" r:id="rId66"/>
    <p:sldId id="431" r:id="rId67"/>
    <p:sldId id="432" r:id="rId68"/>
    <p:sldId id="433" r:id="rId69"/>
    <p:sldId id="434" r:id="rId70"/>
    <p:sldId id="435" r:id="rId71"/>
    <p:sldId id="436" r:id="rId72"/>
    <p:sldId id="390" r:id="rId73"/>
    <p:sldId id="391" r:id="rId74"/>
    <p:sldId id="392" r:id="rId75"/>
    <p:sldId id="420" r:id="rId76"/>
    <p:sldId id="394" r:id="rId77"/>
    <p:sldId id="414" r:id="rId78"/>
    <p:sldId id="415" r:id="rId79"/>
    <p:sldId id="450" r:id="rId80"/>
    <p:sldId id="401" r:id="rId81"/>
    <p:sldId id="403" r:id="rId82"/>
    <p:sldId id="404" r:id="rId83"/>
    <p:sldId id="416" r:id="rId84"/>
    <p:sldId id="437" r:id="rId85"/>
    <p:sldId id="347" r:id="rId8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4070"/>
    <a:srgbClr val="000000"/>
    <a:srgbClr val="005DA2"/>
    <a:srgbClr val="285C9C"/>
    <a:srgbClr val="FF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1314" autoAdjust="0"/>
  </p:normalViewPr>
  <p:slideViewPr>
    <p:cSldViewPr>
      <p:cViewPr varScale="1">
        <p:scale>
          <a:sx n="86" d="100"/>
          <a:sy n="86" d="100"/>
        </p:scale>
        <p:origin x="-46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76" Type="http://schemas.openxmlformats.org/officeDocument/2006/relationships/slide" Target="slides/slide56.xml"/><Relationship Id="rId84" Type="http://schemas.openxmlformats.org/officeDocument/2006/relationships/slide" Target="slides/slide64.xml"/><Relationship Id="rId89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66" Type="http://schemas.openxmlformats.org/officeDocument/2006/relationships/slide" Target="slides/slide46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87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90" Type="http://schemas.openxmlformats.org/officeDocument/2006/relationships/theme" Target="theme/theme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77" Type="http://schemas.openxmlformats.org/officeDocument/2006/relationships/slide" Target="slides/slide5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80" Type="http://schemas.openxmlformats.org/officeDocument/2006/relationships/slide" Target="slides/slide60.xml"/><Relationship Id="rId85" Type="http://schemas.openxmlformats.org/officeDocument/2006/relationships/slide" Target="slides/slide6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83" Type="http://schemas.openxmlformats.org/officeDocument/2006/relationships/slide" Target="slides/slide63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052F33-FD35-4259-9AA3-9835F8AE6979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8982F64-F8E4-4DCE-A4DF-EF190959EC9A}">
      <dgm:prSet phldrT="[Текст]"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Ці учасники мають обов’язково скласти:</a:t>
          </a:r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DD39FF-05BE-4874-87AA-A420CFE8F754}" type="parTrans" cxnId="{CF345F1A-CDF4-42D2-8C64-BF2398BD848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4AC473-7759-4672-8D62-05FC887AE8E1}" type="sibTrans" cxnId="{CF345F1A-CDF4-42D2-8C64-BF2398BD848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8C52CA-02D6-4FFA-85F3-C8BF675C8071}">
      <dgm:prSet phldrT="[Текст]"/>
      <dgm:spPr/>
      <dgm:t>
        <a:bodyPr/>
        <a:lstStyle/>
        <a:p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українську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мову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літературу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українська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мова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44B795-0E7A-49E7-B16E-D6120F5AB51F}" type="parTrans" cxnId="{5656D019-F120-48D7-8395-8D1C2024EB8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F06ABC-ADC9-4974-9D0B-A4AFBC221227}" type="sibTrans" cxnId="{5656D019-F120-48D7-8395-8D1C2024EB8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0F9EDA-547F-4FEC-8FC7-AB0DDA72F86E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математику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або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історію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України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період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ХХ-початок ХХІ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століття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 (на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вибір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учасника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);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B15107-1C47-46CD-A792-65A90C3E15EC}" type="parTrans" cxnId="{11BA7DAF-3373-4129-9438-DB7C0AD12EB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77E4B3-5CA2-4E2C-B4D3-0B769D5605F1}" type="sibTrans" cxnId="{11BA7DAF-3373-4129-9438-DB7C0AD12EB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0C4635-196B-4562-9190-E40EEB38038A}">
      <dgm:prSet phldrT="[Текст]"/>
      <dgm:spPr/>
      <dgm:t>
        <a:bodyPr/>
        <a:lstStyle/>
        <a:p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ще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один предмет з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переліку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історія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України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математика,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біологія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географія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фізика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хімія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англійська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мова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іспанська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мова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німецька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мова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французька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мова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8EA256-3A91-4BD6-9D12-B659E5B79D23}" type="parTrans" cxnId="{EB7BA1E5-7F19-4FA2-8E09-4B30113A479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0F60D6-6A40-467F-863D-0652001CCE20}" type="sibTrans" cxnId="{EB7BA1E5-7F19-4FA2-8E09-4B30113A479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C52206-5244-4AEE-8F89-FCF117A7AC60}" type="pres">
      <dgm:prSet presAssocID="{7E052F33-FD35-4259-9AA3-9835F8AE6979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69A0D75-3F1F-4AB9-9AE4-159FC248B773}" type="pres">
      <dgm:prSet presAssocID="{88982F64-F8E4-4DCE-A4DF-EF190959EC9A}" presName="roof" presStyleLbl="dkBgShp" presStyleIdx="0" presStyleCnt="2"/>
      <dgm:spPr/>
      <dgm:t>
        <a:bodyPr/>
        <a:lstStyle/>
        <a:p>
          <a:endParaRPr lang="ru-RU"/>
        </a:p>
      </dgm:t>
    </dgm:pt>
    <dgm:pt modelId="{601935CF-79C8-4C2B-88BC-546F96C5696B}" type="pres">
      <dgm:prSet presAssocID="{88982F64-F8E4-4DCE-A4DF-EF190959EC9A}" presName="pillars" presStyleCnt="0"/>
      <dgm:spPr/>
    </dgm:pt>
    <dgm:pt modelId="{C2ECB4BA-7998-482B-A2C5-431F0618A254}" type="pres">
      <dgm:prSet presAssocID="{88982F64-F8E4-4DCE-A4DF-EF190959EC9A}" presName="pillar1" presStyleLbl="node1" presStyleIdx="0" presStyleCnt="3" custScaleX="703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7447BB-4301-41B2-94D2-DA348C08D3FC}" type="pres">
      <dgm:prSet presAssocID="{320F9EDA-547F-4FEC-8FC7-AB0DDA72F86E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C78308-A980-4BD3-8B87-616720C3A8B9}" type="pres">
      <dgm:prSet presAssocID="{880C4635-196B-4562-9190-E40EEB38038A}" presName="pillarX" presStyleLbl="node1" presStyleIdx="2" presStyleCnt="3" custScaleX="1466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C3B506-A33E-46C4-B8DC-79C89463D670}" type="pres">
      <dgm:prSet presAssocID="{88982F64-F8E4-4DCE-A4DF-EF190959EC9A}" presName="base" presStyleLbl="dkBgShp" presStyleIdx="1" presStyleCnt="2"/>
      <dgm:spPr/>
    </dgm:pt>
  </dgm:ptLst>
  <dgm:cxnLst>
    <dgm:cxn modelId="{E1824CD4-A380-4A29-92CF-C56149638C62}" type="presOf" srcId="{880C4635-196B-4562-9190-E40EEB38038A}" destId="{6FC78308-A980-4BD3-8B87-616720C3A8B9}" srcOrd="0" destOrd="0" presId="urn:microsoft.com/office/officeart/2005/8/layout/hList3"/>
    <dgm:cxn modelId="{E75060F0-3745-4743-8549-6A06BC49F8B4}" type="presOf" srcId="{288C52CA-02D6-4FFA-85F3-C8BF675C8071}" destId="{C2ECB4BA-7998-482B-A2C5-431F0618A254}" srcOrd="0" destOrd="0" presId="urn:microsoft.com/office/officeart/2005/8/layout/hList3"/>
    <dgm:cxn modelId="{45CED62F-DC45-4E49-829D-C09C56F3CE53}" type="presOf" srcId="{320F9EDA-547F-4FEC-8FC7-AB0DDA72F86E}" destId="{2E7447BB-4301-41B2-94D2-DA348C08D3FC}" srcOrd="0" destOrd="0" presId="urn:microsoft.com/office/officeart/2005/8/layout/hList3"/>
    <dgm:cxn modelId="{11BA7DAF-3373-4129-9438-DB7C0AD12EB0}" srcId="{88982F64-F8E4-4DCE-A4DF-EF190959EC9A}" destId="{320F9EDA-547F-4FEC-8FC7-AB0DDA72F86E}" srcOrd="1" destOrd="0" parTransId="{BEB15107-1C47-46CD-A792-65A90C3E15EC}" sibTransId="{D177E4B3-5CA2-4E2C-B4D3-0B769D5605F1}"/>
    <dgm:cxn modelId="{4B9CC658-21A5-4F21-A112-25424B30D28D}" type="presOf" srcId="{88982F64-F8E4-4DCE-A4DF-EF190959EC9A}" destId="{269A0D75-3F1F-4AB9-9AE4-159FC248B773}" srcOrd="0" destOrd="0" presId="urn:microsoft.com/office/officeart/2005/8/layout/hList3"/>
    <dgm:cxn modelId="{5656D019-F120-48D7-8395-8D1C2024EB87}" srcId="{88982F64-F8E4-4DCE-A4DF-EF190959EC9A}" destId="{288C52CA-02D6-4FFA-85F3-C8BF675C8071}" srcOrd="0" destOrd="0" parTransId="{8744B795-0E7A-49E7-B16E-D6120F5AB51F}" sibTransId="{A4F06ABC-ADC9-4974-9D0B-A4AFBC221227}"/>
    <dgm:cxn modelId="{CF345F1A-CDF4-42D2-8C64-BF2398BD8480}" srcId="{7E052F33-FD35-4259-9AA3-9835F8AE6979}" destId="{88982F64-F8E4-4DCE-A4DF-EF190959EC9A}" srcOrd="0" destOrd="0" parTransId="{B6DD39FF-05BE-4874-87AA-A420CFE8F754}" sibTransId="{754AC473-7759-4672-8D62-05FC887AE8E1}"/>
    <dgm:cxn modelId="{235B700E-9F13-4C16-A913-E309CE840AA9}" type="presOf" srcId="{7E052F33-FD35-4259-9AA3-9835F8AE6979}" destId="{02C52206-5244-4AEE-8F89-FCF117A7AC60}" srcOrd="0" destOrd="0" presId="urn:microsoft.com/office/officeart/2005/8/layout/hList3"/>
    <dgm:cxn modelId="{EB7BA1E5-7F19-4FA2-8E09-4B30113A4796}" srcId="{88982F64-F8E4-4DCE-A4DF-EF190959EC9A}" destId="{880C4635-196B-4562-9190-E40EEB38038A}" srcOrd="2" destOrd="0" parTransId="{638EA256-3A91-4BD6-9D12-B659E5B79D23}" sibTransId="{900F60D6-6A40-467F-863D-0652001CCE20}"/>
    <dgm:cxn modelId="{2D302860-77E8-4794-BF77-DB98C621AE92}" type="presParOf" srcId="{02C52206-5244-4AEE-8F89-FCF117A7AC60}" destId="{269A0D75-3F1F-4AB9-9AE4-159FC248B773}" srcOrd="0" destOrd="0" presId="urn:microsoft.com/office/officeart/2005/8/layout/hList3"/>
    <dgm:cxn modelId="{85A46952-4C34-4463-ABC6-37F2E9983DEF}" type="presParOf" srcId="{02C52206-5244-4AEE-8F89-FCF117A7AC60}" destId="{601935CF-79C8-4C2B-88BC-546F96C5696B}" srcOrd="1" destOrd="0" presId="urn:microsoft.com/office/officeart/2005/8/layout/hList3"/>
    <dgm:cxn modelId="{3CC5B813-DA8F-4889-8445-11BD2C97B16F}" type="presParOf" srcId="{601935CF-79C8-4C2B-88BC-546F96C5696B}" destId="{C2ECB4BA-7998-482B-A2C5-431F0618A254}" srcOrd="0" destOrd="0" presId="urn:microsoft.com/office/officeart/2005/8/layout/hList3"/>
    <dgm:cxn modelId="{013E467A-0FEE-4DE5-9B20-32E5E0E75135}" type="presParOf" srcId="{601935CF-79C8-4C2B-88BC-546F96C5696B}" destId="{2E7447BB-4301-41B2-94D2-DA348C08D3FC}" srcOrd="1" destOrd="0" presId="urn:microsoft.com/office/officeart/2005/8/layout/hList3"/>
    <dgm:cxn modelId="{A6EA0B72-F061-4FD6-88C0-5B0ACE6380E9}" type="presParOf" srcId="{601935CF-79C8-4C2B-88BC-546F96C5696B}" destId="{6FC78308-A980-4BD3-8B87-616720C3A8B9}" srcOrd="2" destOrd="0" presId="urn:microsoft.com/office/officeart/2005/8/layout/hList3"/>
    <dgm:cxn modelId="{2C607354-5AD5-4C18-9F17-E8586E4F9168}" type="presParOf" srcId="{02C52206-5244-4AEE-8F89-FCF117A7AC60}" destId="{85C3B506-A33E-46C4-B8DC-79C89463D670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C4D0640-7B05-4166-84B7-D9BB3A1E004B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41A6309-F417-47B1-8776-C4A497D97850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03.05 – 21.05.2018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E29CF6-9FB1-4ADC-8205-DC5ECBDCBD1A}" type="parTrans" cxnId="{03425245-3DB8-41A9-A87B-99886C0D2DA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B81C9F-A683-45D9-BDDB-29993F8BD68F}" type="sibTrans" cxnId="{03425245-3DB8-41A9-A87B-99886C0D2DA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25237B-BB45-44B9-8219-C065CFD96585}">
      <dgm:prSet phldrT="[Текст]" custT="1"/>
      <dgm:spPr/>
      <dgm:t>
        <a:bodyPr/>
        <a:lstStyle/>
        <a:p>
          <a:r>
            <a:rPr lang="uk-UA" sz="2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Подання реєстраційних документів для участі в додатковій сесії ЗНО учасниками антитерористичної операції, </a:t>
          </a:r>
          <a:r>
            <a:rPr lang="uk-UA" sz="2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особами з неконтрольованих територій</a:t>
          </a:r>
          <a:r>
            <a:rPr lang="uk-UA" sz="2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*, які не мали змоги зареєструватися в основний період, а також особами, які за рішенням судів перебувають в установах виконання покарань, слідчих ізоляторах</a:t>
          </a:r>
          <a:endParaRPr lang="ru-RU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C3E037-E9DE-4BCF-9F07-B33DA9A92428}" type="parTrans" cxnId="{47BF4079-D1B4-481E-B3A6-2114212CCE2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8FD1A9-6C9E-44ED-85CF-D9929F91C90E}" type="sibTrans" cxnId="{47BF4079-D1B4-481E-B3A6-2114212CCE2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61FB93-9310-4EF9-AA79-6882C31AE2A9}" type="pres">
      <dgm:prSet presAssocID="{1C4D0640-7B05-4166-84B7-D9BB3A1E004B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98ABB-A19B-4287-9945-326BCD136127}" type="pres">
      <dgm:prSet presAssocID="{E41A6309-F417-47B1-8776-C4A497D97850}" presName="compNode" presStyleCnt="0"/>
      <dgm:spPr/>
    </dgm:pt>
    <dgm:pt modelId="{8E218D64-CB51-4EDB-8C21-7586FCFC0A28}" type="pres">
      <dgm:prSet presAssocID="{E41A6309-F417-47B1-8776-C4A497D97850}" presName="aNode" presStyleLbl="bgShp" presStyleIdx="0" presStyleCnt="1" custScaleX="112133"/>
      <dgm:spPr/>
      <dgm:t>
        <a:bodyPr/>
        <a:lstStyle/>
        <a:p>
          <a:endParaRPr lang="ru-RU"/>
        </a:p>
      </dgm:t>
    </dgm:pt>
    <dgm:pt modelId="{B2E4CE2E-B599-4AEC-B8E6-FA45914B28E3}" type="pres">
      <dgm:prSet presAssocID="{E41A6309-F417-47B1-8776-C4A497D97850}" presName="textNode" presStyleLbl="bgShp" presStyleIdx="0" presStyleCnt="1"/>
      <dgm:spPr/>
      <dgm:t>
        <a:bodyPr/>
        <a:lstStyle/>
        <a:p>
          <a:endParaRPr lang="ru-RU"/>
        </a:p>
      </dgm:t>
    </dgm:pt>
    <dgm:pt modelId="{B76000D1-12CB-4B42-9ED2-266A6979C126}" type="pres">
      <dgm:prSet presAssocID="{E41A6309-F417-47B1-8776-C4A497D97850}" presName="compChildNode" presStyleCnt="0"/>
      <dgm:spPr/>
    </dgm:pt>
    <dgm:pt modelId="{44BD8216-2954-49DD-8FC6-F347EDF5F5CC}" type="pres">
      <dgm:prSet presAssocID="{E41A6309-F417-47B1-8776-C4A497D97850}" presName="theInnerList" presStyleCnt="0"/>
      <dgm:spPr/>
    </dgm:pt>
    <dgm:pt modelId="{8A7846A8-6E01-43B6-BDC8-0F8417C6E2E7}" type="pres">
      <dgm:prSet presAssocID="{5125237B-BB45-44B9-8219-C065CFD96585}" presName="childNode" presStyleLbl="node1" presStyleIdx="0" presStyleCnt="1" custScaleX="1298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3425245-3DB8-41A9-A87B-99886C0D2DA2}" srcId="{1C4D0640-7B05-4166-84B7-D9BB3A1E004B}" destId="{E41A6309-F417-47B1-8776-C4A497D97850}" srcOrd="0" destOrd="0" parTransId="{06E29CF6-9FB1-4ADC-8205-DC5ECBDCBD1A}" sibTransId="{F9B81C9F-A683-45D9-BDDB-29993F8BD68F}"/>
    <dgm:cxn modelId="{B6BADCBC-8685-4F72-8FC0-6174D8FC5F39}" type="presOf" srcId="{5125237B-BB45-44B9-8219-C065CFD96585}" destId="{8A7846A8-6E01-43B6-BDC8-0F8417C6E2E7}" srcOrd="0" destOrd="0" presId="urn:microsoft.com/office/officeart/2005/8/layout/lProcess2"/>
    <dgm:cxn modelId="{15CFD97D-942A-441F-9389-2B6E65418AB9}" type="presOf" srcId="{1C4D0640-7B05-4166-84B7-D9BB3A1E004B}" destId="{DA61FB93-9310-4EF9-AA79-6882C31AE2A9}" srcOrd="0" destOrd="0" presId="urn:microsoft.com/office/officeart/2005/8/layout/lProcess2"/>
    <dgm:cxn modelId="{199C2D64-4A6A-4802-8C73-5AE2F9C38719}" type="presOf" srcId="{E41A6309-F417-47B1-8776-C4A497D97850}" destId="{8E218D64-CB51-4EDB-8C21-7586FCFC0A28}" srcOrd="0" destOrd="0" presId="urn:microsoft.com/office/officeart/2005/8/layout/lProcess2"/>
    <dgm:cxn modelId="{E5930B87-B7AD-4B60-9D33-DFF449815992}" type="presOf" srcId="{E41A6309-F417-47B1-8776-C4A497D97850}" destId="{B2E4CE2E-B599-4AEC-B8E6-FA45914B28E3}" srcOrd="1" destOrd="0" presId="urn:microsoft.com/office/officeart/2005/8/layout/lProcess2"/>
    <dgm:cxn modelId="{47BF4079-D1B4-481E-B3A6-2114212CCE29}" srcId="{E41A6309-F417-47B1-8776-C4A497D97850}" destId="{5125237B-BB45-44B9-8219-C065CFD96585}" srcOrd="0" destOrd="0" parTransId="{51C3E037-E9DE-4BCF-9F07-B33DA9A92428}" sibTransId="{528FD1A9-6C9E-44ED-85CF-D9929F91C90E}"/>
    <dgm:cxn modelId="{473AC2AE-5A48-4773-80AE-2E0F937BE200}" type="presParOf" srcId="{DA61FB93-9310-4EF9-AA79-6882C31AE2A9}" destId="{72F98ABB-A19B-4287-9945-326BCD136127}" srcOrd="0" destOrd="0" presId="urn:microsoft.com/office/officeart/2005/8/layout/lProcess2"/>
    <dgm:cxn modelId="{11C6DB7C-00BF-490A-BD14-41609C45579F}" type="presParOf" srcId="{72F98ABB-A19B-4287-9945-326BCD136127}" destId="{8E218D64-CB51-4EDB-8C21-7586FCFC0A28}" srcOrd="0" destOrd="0" presId="urn:microsoft.com/office/officeart/2005/8/layout/lProcess2"/>
    <dgm:cxn modelId="{633CE00A-A7CA-4017-A760-E87CF6A45239}" type="presParOf" srcId="{72F98ABB-A19B-4287-9945-326BCD136127}" destId="{B2E4CE2E-B599-4AEC-B8E6-FA45914B28E3}" srcOrd="1" destOrd="0" presId="urn:microsoft.com/office/officeart/2005/8/layout/lProcess2"/>
    <dgm:cxn modelId="{4DB444E7-DFCC-47E2-99D6-20C91B5E51E6}" type="presParOf" srcId="{72F98ABB-A19B-4287-9945-326BCD136127}" destId="{B76000D1-12CB-4B42-9ED2-266A6979C126}" srcOrd="2" destOrd="0" presId="urn:microsoft.com/office/officeart/2005/8/layout/lProcess2"/>
    <dgm:cxn modelId="{C14D0719-8CCF-4BD1-8A5A-07E5F1AC6E6D}" type="presParOf" srcId="{B76000D1-12CB-4B42-9ED2-266A6979C126}" destId="{44BD8216-2954-49DD-8FC6-F347EDF5F5CC}" srcOrd="0" destOrd="0" presId="urn:microsoft.com/office/officeart/2005/8/layout/lProcess2"/>
    <dgm:cxn modelId="{02DB9456-F9ED-4535-BF06-BB778C365829}" type="presParOf" srcId="{44BD8216-2954-49DD-8FC6-F347EDF5F5CC}" destId="{8A7846A8-6E01-43B6-BDC8-0F8417C6E2E7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DF86A93-377C-4253-BC40-5818EDB7F986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1ED30D-8CD9-447C-B6EE-1581B55706E5}">
      <dgm:prSet phldrT="[Текст]" custT="1"/>
      <dgm:spPr/>
      <dgm:t>
        <a:bodyPr/>
        <a:lstStyle/>
        <a:p>
          <a:r>
            <a:rPr lang="uk-UA" sz="4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  16.05.2018</a:t>
          </a:r>
          <a:endParaRPr lang="ru-RU" sz="4800" dirty="0">
            <a:solidFill>
              <a:schemeClr val="bg1"/>
            </a:solidFill>
          </a:endParaRPr>
        </a:p>
      </dgm:t>
    </dgm:pt>
    <dgm:pt modelId="{5F6037DF-0883-4292-9E90-A5BC11F94763}" type="parTrans" cxnId="{BD42F8AD-52FE-418D-8994-7027DDAFC2E0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DFBD90C-423F-432B-8B67-62182384B507}" type="sibTrans" cxnId="{BD42F8AD-52FE-418D-8994-7027DDAFC2E0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C2E41A77-F360-49B2-9F67-8859EA24EFF3}">
      <dgm:prSet phldrT="[Текст]" custT="1"/>
      <dgm:spPr/>
      <dgm:t>
        <a:bodyPr/>
        <a:lstStyle/>
        <a:p>
          <a:r>
            <a:rPr lang="uk-UA" sz="4000" baseline="0" dirty="0" smtClean="0">
              <a:solidFill>
                <a:schemeClr val="bg1"/>
              </a:solidFill>
            </a:rPr>
            <a:t>Реєстрація та навчання осіб, які залучаються до роботи в пунктах проведення ЗНО</a:t>
          </a:r>
          <a:endParaRPr lang="ru-RU" sz="4000" dirty="0">
            <a:solidFill>
              <a:schemeClr val="bg1"/>
            </a:solidFill>
          </a:endParaRPr>
        </a:p>
      </dgm:t>
    </dgm:pt>
    <dgm:pt modelId="{29D5E305-D45B-4800-87DB-DF05A187396D}" type="parTrans" cxnId="{2C511C51-E370-44D4-854E-918FE8EF08E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4470270A-1455-456E-81FE-A9B54EF5F12D}" type="sibTrans" cxnId="{2C511C51-E370-44D4-854E-918FE8EF08E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0DB77BD-4C59-49C2-A28F-A0921714E069}" type="pres">
      <dgm:prSet presAssocID="{9DF86A93-377C-4253-BC40-5818EDB7F98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F3CE92-4B6C-4EE7-AFA8-E465061CC70F}" type="pres">
      <dgm:prSet presAssocID="{BC1ED30D-8CD9-447C-B6EE-1581B55706E5}" presName="roof" presStyleLbl="dkBgShp" presStyleIdx="0" presStyleCnt="2"/>
      <dgm:spPr/>
      <dgm:t>
        <a:bodyPr/>
        <a:lstStyle/>
        <a:p>
          <a:endParaRPr lang="ru-RU"/>
        </a:p>
      </dgm:t>
    </dgm:pt>
    <dgm:pt modelId="{F2F40B15-D3EE-4DCA-9444-9574BFE8BA51}" type="pres">
      <dgm:prSet presAssocID="{BC1ED30D-8CD9-447C-B6EE-1581B55706E5}" presName="pillars" presStyleCnt="0"/>
      <dgm:spPr/>
    </dgm:pt>
    <dgm:pt modelId="{76866863-B073-43BB-A422-93C7C0B1F221}" type="pres">
      <dgm:prSet presAssocID="{BC1ED30D-8CD9-447C-B6EE-1581B55706E5}" presName="pillar1" presStyleLbl="node1" presStyleIdx="0" presStyleCnt="1" custLinFactNeighborX="-43" custLinFactNeighborY="6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192797-FE4D-46F5-A90A-20C5799E55E2}" type="pres">
      <dgm:prSet presAssocID="{BC1ED30D-8CD9-447C-B6EE-1581B55706E5}" presName="base" presStyleLbl="dkBgShp" presStyleIdx="1" presStyleCnt="2"/>
      <dgm:spPr/>
    </dgm:pt>
  </dgm:ptLst>
  <dgm:cxnLst>
    <dgm:cxn modelId="{BECF6D9D-5243-4A25-92A0-D06620021B16}" type="presOf" srcId="{C2E41A77-F360-49B2-9F67-8859EA24EFF3}" destId="{76866863-B073-43BB-A422-93C7C0B1F221}" srcOrd="0" destOrd="0" presId="urn:microsoft.com/office/officeart/2005/8/layout/hList3"/>
    <dgm:cxn modelId="{72439D6A-5C10-47F0-8DD0-41AA91AB4FEA}" type="presOf" srcId="{BC1ED30D-8CD9-447C-B6EE-1581B55706E5}" destId="{4AF3CE92-4B6C-4EE7-AFA8-E465061CC70F}" srcOrd="0" destOrd="0" presId="urn:microsoft.com/office/officeart/2005/8/layout/hList3"/>
    <dgm:cxn modelId="{2C511C51-E370-44D4-854E-918FE8EF08E1}" srcId="{BC1ED30D-8CD9-447C-B6EE-1581B55706E5}" destId="{C2E41A77-F360-49B2-9F67-8859EA24EFF3}" srcOrd="0" destOrd="0" parTransId="{29D5E305-D45B-4800-87DB-DF05A187396D}" sibTransId="{4470270A-1455-456E-81FE-A9B54EF5F12D}"/>
    <dgm:cxn modelId="{BD42F8AD-52FE-418D-8994-7027DDAFC2E0}" srcId="{9DF86A93-377C-4253-BC40-5818EDB7F986}" destId="{BC1ED30D-8CD9-447C-B6EE-1581B55706E5}" srcOrd="0" destOrd="0" parTransId="{5F6037DF-0883-4292-9E90-A5BC11F94763}" sibTransId="{9DFBD90C-423F-432B-8B67-62182384B507}"/>
    <dgm:cxn modelId="{73768E1D-D01E-4331-BA45-F98C8DE9A9C9}" type="presOf" srcId="{9DF86A93-377C-4253-BC40-5818EDB7F986}" destId="{F0DB77BD-4C59-49C2-A28F-A0921714E069}" srcOrd="0" destOrd="0" presId="urn:microsoft.com/office/officeart/2005/8/layout/hList3"/>
    <dgm:cxn modelId="{3AB8771F-BF8A-462A-A671-976184F04BDD}" type="presParOf" srcId="{F0DB77BD-4C59-49C2-A28F-A0921714E069}" destId="{4AF3CE92-4B6C-4EE7-AFA8-E465061CC70F}" srcOrd="0" destOrd="0" presId="urn:microsoft.com/office/officeart/2005/8/layout/hList3"/>
    <dgm:cxn modelId="{F38C5776-8574-4374-B830-0840DBEF447D}" type="presParOf" srcId="{F0DB77BD-4C59-49C2-A28F-A0921714E069}" destId="{F2F40B15-D3EE-4DCA-9444-9574BFE8BA51}" srcOrd="1" destOrd="0" presId="urn:microsoft.com/office/officeart/2005/8/layout/hList3"/>
    <dgm:cxn modelId="{797311C6-66C4-44F6-BF48-5546BC281C5B}" type="presParOf" srcId="{F2F40B15-D3EE-4DCA-9444-9574BFE8BA51}" destId="{76866863-B073-43BB-A422-93C7C0B1F221}" srcOrd="0" destOrd="0" presId="urn:microsoft.com/office/officeart/2005/8/layout/hList3"/>
    <dgm:cxn modelId="{AA0F84B2-D022-420E-990B-048987DA9EE6}" type="presParOf" srcId="{F0DB77BD-4C59-49C2-A28F-A0921714E069}" destId="{BC192797-FE4D-46F5-A90A-20C5799E55E2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9987441-927C-4165-B1FE-F6A230AE394E}" type="doc">
      <dgm:prSet loTypeId="urn:microsoft.com/office/officeart/2005/8/layout/lProcess2" loCatId="list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E62F1524-C96E-43F6-BA11-ED5CEF2A1338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 02 до 11.07.2018 р. 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F123D8-578C-40C7-A672-86BDD94E009C}" type="parTrans" cxnId="{714EF10E-1B99-43E7-BA0C-BB53E03715A7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11AE09-980C-464C-A199-33D87F03A1C2}" type="sibTrans" cxnId="{714EF10E-1B99-43E7-BA0C-BB53E03715A7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F79FEA-DD8C-4FBA-AB0F-A9F64FF917BF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Проведення за окремим графіком додаткової сесії  ЗНО-2018 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3AE8F8-B74D-4A79-A437-B824C4035D75}" type="parTrans" cxnId="{37DFE426-CC8A-462E-9CE3-C54620C36C3D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EAA88C-848E-442A-8900-A88DDD79F231}" type="sibTrans" cxnId="{37DFE426-CC8A-462E-9CE3-C54620C36C3D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BE9701-3C99-4D1B-A433-E56EA24BDF66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 17.07.2018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57E223-475B-4B36-A2BB-C42D4027162C}" type="parTrans" cxnId="{6B9C3EDC-DC3C-447B-9C76-27677DB47825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878B72-B784-4E01-89FB-8500BA470470}" type="sibTrans" cxnId="{6B9C3EDC-DC3C-447B-9C76-27677DB47825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884CC7-5FD9-4781-AA3B-5BB8C7CBABBF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Оголошення результатів ЗНО осіб, які складали тестування під час додаткової сесії</a:t>
          </a:r>
          <a:endParaRPr lang="uk-UA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DE8C3E-FF50-43D9-88B4-504C24186C5E}" type="parTrans" cxnId="{657F0FFC-3DDD-42B0-98EC-C706ED56C197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66510C-8F60-463A-804A-BF91668359DA}" type="sibTrans" cxnId="{657F0FFC-3DDD-42B0-98EC-C706ED56C197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5AC6C7-0D98-494B-96B9-1DDBFEEDA6B2}" type="pres">
      <dgm:prSet presAssocID="{39987441-927C-4165-B1FE-F6A230AE394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684B4CD-7D89-4B0B-B1C1-9166D2CD21A9}" type="pres">
      <dgm:prSet presAssocID="{E62F1524-C96E-43F6-BA11-ED5CEF2A1338}" presName="compNode" presStyleCnt="0"/>
      <dgm:spPr/>
    </dgm:pt>
    <dgm:pt modelId="{718751D1-E1CB-415C-822C-2C2F637E0B1B}" type="pres">
      <dgm:prSet presAssocID="{E62F1524-C96E-43F6-BA11-ED5CEF2A1338}" presName="aNode" presStyleLbl="bgShp" presStyleIdx="0" presStyleCnt="2"/>
      <dgm:spPr/>
      <dgm:t>
        <a:bodyPr/>
        <a:lstStyle/>
        <a:p>
          <a:endParaRPr lang="uk-UA"/>
        </a:p>
      </dgm:t>
    </dgm:pt>
    <dgm:pt modelId="{5D7BF176-082A-43F3-989A-ECBC632BA6BA}" type="pres">
      <dgm:prSet presAssocID="{E62F1524-C96E-43F6-BA11-ED5CEF2A1338}" presName="textNode" presStyleLbl="bgShp" presStyleIdx="0" presStyleCnt="2"/>
      <dgm:spPr/>
      <dgm:t>
        <a:bodyPr/>
        <a:lstStyle/>
        <a:p>
          <a:endParaRPr lang="uk-UA"/>
        </a:p>
      </dgm:t>
    </dgm:pt>
    <dgm:pt modelId="{023BDD33-527B-4AA6-AB76-2AE063FB34D0}" type="pres">
      <dgm:prSet presAssocID="{E62F1524-C96E-43F6-BA11-ED5CEF2A1338}" presName="compChildNode" presStyleCnt="0"/>
      <dgm:spPr/>
    </dgm:pt>
    <dgm:pt modelId="{B6630681-DBBE-4EF8-A0F3-671119B36903}" type="pres">
      <dgm:prSet presAssocID="{E62F1524-C96E-43F6-BA11-ED5CEF2A1338}" presName="theInnerList" presStyleCnt="0"/>
      <dgm:spPr/>
    </dgm:pt>
    <dgm:pt modelId="{B1499BB0-7CA1-41DC-928A-8407E54BE45F}" type="pres">
      <dgm:prSet presAssocID="{E4F79FEA-DD8C-4FBA-AB0F-A9F64FF917BF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A1ABBD3-4D14-4024-BF4A-A54B6E4E41F4}" type="pres">
      <dgm:prSet presAssocID="{E62F1524-C96E-43F6-BA11-ED5CEF2A1338}" presName="aSpace" presStyleCnt="0"/>
      <dgm:spPr/>
    </dgm:pt>
    <dgm:pt modelId="{28A47538-2C82-4FCA-9E26-1B9A4D9A6DC3}" type="pres">
      <dgm:prSet presAssocID="{FCBE9701-3C99-4D1B-A433-E56EA24BDF66}" presName="compNode" presStyleCnt="0"/>
      <dgm:spPr/>
    </dgm:pt>
    <dgm:pt modelId="{51D79BAB-F480-4057-995B-088CE04D5986}" type="pres">
      <dgm:prSet presAssocID="{FCBE9701-3C99-4D1B-A433-E56EA24BDF66}" presName="aNode" presStyleLbl="bgShp" presStyleIdx="1" presStyleCnt="2"/>
      <dgm:spPr/>
      <dgm:t>
        <a:bodyPr/>
        <a:lstStyle/>
        <a:p>
          <a:endParaRPr lang="uk-UA"/>
        </a:p>
      </dgm:t>
    </dgm:pt>
    <dgm:pt modelId="{6BCF581F-58AE-4ACC-80AB-743FF57FD1D1}" type="pres">
      <dgm:prSet presAssocID="{FCBE9701-3C99-4D1B-A433-E56EA24BDF66}" presName="textNode" presStyleLbl="bgShp" presStyleIdx="1" presStyleCnt="2"/>
      <dgm:spPr/>
      <dgm:t>
        <a:bodyPr/>
        <a:lstStyle/>
        <a:p>
          <a:endParaRPr lang="uk-UA"/>
        </a:p>
      </dgm:t>
    </dgm:pt>
    <dgm:pt modelId="{7A8D645E-4169-48AA-B984-E17135371576}" type="pres">
      <dgm:prSet presAssocID="{FCBE9701-3C99-4D1B-A433-E56EA24BDF66}" presName="compChildNode" presStyleCnt="0"/>
      <dgm:spPr/>
    </dgm:pt>
    <dgm:pt modelId="{6D438FAE-E68D-452B-AC8B-2CDB545CB77B}" type="pres">
      <dgm:prSet presAssocID="{FCBE9701-3C99-4D1B-A433-E56EA24BDF66}" presName="theInnerList" presStyleCnt="0"/>
      <dgm:spPr/>
    </dgm:pt>
    <dgm:pt modelId="{74D08697-5A63-4097-BED1-C8841E62698E}" type="pres">
      <dgm:prSet presAssocID="{9C884CC7-5FD9-4781-AA3B-5BB8C7CBABBF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19ABD5F-4111-4946-A207-457F4C58C5BB}" type="presOf" srcId="{E62F1524-C96E-43F6-BA11-ED5CEF2A1338}" destId="{5D7BF176-082A-43F3-989A-ECBC632BA6BA}" srcOrd="1" destOrd="0" presId="urn:microsoft.com/office/officeart/2005/8/layout/lProcess2"/>
    <dgm:cxn modelId="{F7896764-E3C3-4A01-8FE2-CC6A5D60373A}" type="presOf" srcId="{FCBE9701-3C99-4D1B-A433-E56EA24BDF66}" destId="{51D79BAB-F480-4057-995B-088CE04D5986}" srcOrd="0" destOrd="0" presId="urn:microsoft.com/office/officeart/2005/8/layout/lProcess2"/>
    <dgm:cxn modelId="{75125F3B-FCB5-41FA-92FE-AED098748D7A}" type="presOf" srcId="{39987441-927C-4165-B1FE-F6A230AE394E}" destId="{B55AC6C7-0D98-494B-96B9-1DDBFEEDA6B2}" srcOrd="0" destOrd="0" presId="urn:microsoft.com/office/officeart/2005/8/layout/lProcess2"/>
    <dgm:cxn modelId="{836E2052-7207-47EF-9C42-3B885BF119CD}" type="presOf" srcId="{9C884CC7-5FD9-4781-AA3B-5BB8C7CBABBF}" destId="{74D08697-5A63-4097-BED1-C8841E62698E}" srcOrd="0" destOrd="0" presId="urn:microsoft.com/office/officeart/2005/8/layout/lProcess2"/>
    <dgm:cxn modelId="{714EF10E-1B99-43E7-BA0C-BB53E03715A7}" srcId="{39987441-927C-4165-B1FE-F6A230AE394E}" destId="{E62F1524-C96E-43F6-BA11-ED5CEF2A1338}" srcOrd="0" destOrd="0" parTransId="{61F123D8-578C-40C7-A672-86BDD94E009C}" sibTransId="{1711AE09-980C-464C-A199-33D87F03A1C2}"/>
    <dgm:cxn modelId="{6B9C3EDC-DC3C-447B-9C76-27677DB47825}" srcId="{39987441-927C-4165-B1FE-F6A230AE394E}" destId="{FCBE9701-3C99-4D1B-A433-E56EA24BDF66}" srcOrd="1" destOrd="0" parTransId="{4257E223-475B-4B36-A2BB-C42D4027162C}" sibTransId="{33878B72-B784-4E01-89FB-8500BA470470}"/>
    <dgm:cxn modelId="{7165B2F4-782B-47FC-83D9-BBFD0C7D1F39}" type="presOf" srcId="{E4F79FEA-DD8C-4FBA-AB0F-A9F64FF917BF}" destId="{B1499BB0-7CA1-41DC-928A-8407E54BE45F}" srcOrd="0" destOrd="0" presId="urn:microsoft.com/office/officeart/2005/8/layout/lProcess2"/>
    <dgm:cxn modelId="{AC359CDC-6BEF-4DBB-AFBF-1C7F6F8CCD4E}" type="presOf" srcId="{FCBE9701-3C99-4D1B-A433-E56EA24BDF66}" destId="{6BCF581F-58AE-4ACC-80AB-743FF57FD1D1}" srcOrd="1" destOrd="0" presId="urn:microsoft.com/office/officeart/2005/8/layout/lProcess2"/>
    <dgm:cxn modelId="{37DFE426-CC8A-462E-9CE3-C54620C36C3D}" srcId="{E62F1524-C96E-43F6-BA11-ED5CEF2A1338}" destId="{E4F79FEA-DD8C-4FBA-AB0F-A9F64FF917BF}" srcOrd="0" destOrd="0" parTransId="{F33AE8F8-B74D-4A79-A437-B824C4035D75}" sibTransId="{98EAA88C-848E-442A-8900-A88DDD79F231}"/>
    <dgm:cxn modelId="{E5AA34D6-DB93-4D61-AEDF-4F673940EFCE}" type="presOf" srcId="{E62F1524-C96E-43F6-BA11-ED5CEF2A1338}" destId="{718751D1-E1CB-415C-822C-2C2F637E0B1B}" srcOrd="0" destOrd="0" presId="urn:microsoft.com/office/officeart/2005/8/layout/lProcess2"/>
    <dgm:cxn modelId="{657F0FFC-3DDD-42B0-98EC-C706ED56C197}" srcId="{FCBE9701-3C99-4D1B-A433-E56EA24BDF66}" destId="{9C884CC7-5FD9-4781-AA3B-5BB8C7CBABBF}" srcOrd="0" destOrd="0" parTransId="{65DE8C3E-FF50-43D9-88B4-504C24186C5E}" sibTransId="{CA66510C-8F60-463A-804A-BF91668359DA}"/>
    <dgm:cxn modelId="{89AC5181-DDD9-4FDD-9E8C-ED66734ECA75}" type="presParOf" srcId="{B55AC6C7-0D98-494B-96B9-1DDBFEEDA6B2}" destId="{D684B4CD-7D89-4B0B-B1C1-9166D2CD21A9}" srcOrd="0" destOrd="0" presId="urn:microsoft.com/office/officeart/2005/8/layout/lProcess2"/>
    <dgm:cxn modelId="{F5A0A127-AE42-488A-8136-B85B307F8392}" type="presParOf" srcId="{D684B4CD-7D89-4B0B-B1C1-9166D2CD21A9}" destId="{718751D1-E1CB-415C-822C-2C2F637E0B1B}" srcOrd="0" destOrd="0" presId="urn:microsoft.com/office/officeart/2005/8/layout/lProcess2"/>
    <dgm:cxn modelId="{072F725E-5FAC-40F5-BDFB-A53A9B9688C5}" type="presParOf" srcId="{D684B4CD-7D89-4B0B-B1C1-9166D2CD21A9}" destId="{5D7BF176-082A-43F3-989A-ECBC632BA6BA}" srcOrd="1" destOrd="0" presId="urn:microsoft.com/office/officeart/2005/8/layout/lProcess2"/>
    <dgm:cxn modelId="{92078179-44F4-484B-AD0C-0E608771FC3A}" type="presParOf" srcId="{D684B4CD-7D89-4B0B-B1C1-9166D2CD21A9}" destId="{023BDD33-527B-4AA6-AB76-2AE063FB34D0}" srcOrd="2" destOrd="0" presId="urn:microsoft.com/office/officeart/2005/8/layout/lProcess2"/>
    <dgm:cxn modelId="{1B77514A-CEF0-427B-80F3-95537FEC2555}" type="presParOf" srcId="{023BDD33-527B-4AA6-AB76-2AE063FB34D0}" destId="{B6630681-DBBE-4EF8-A0F3-671119B36903}" srcOrd="0" destOrd="0" presId="urn:microsoft.com/office/officeart/2005/8/layout/lProcess2"/>
    <dgm:cxn modelId="{7C1EAC3E-5E58-45B1-BE18-B4DEEC4DFABF}" type="presParOf" srcId="{B6630681-DBBE-4EF8-A0F3-671119B36903}" destId="{B1499BB0-7CA1-41DC-928A-8407E54BE45F}" srcOrd="0" destOrd="0" presId="urn:microsoft.com/office/officeart/2005/8/layout/lProcess2"/>
    <dgm:cxn modelId="{B67EC3F3-5AF9-4F6E-807F-DFABA52597FB}" type="presParOf" srcId="{B55AC6C7-0D98-494B-96B9-1DDBFEEDA6B2}" destId="{2A1ABBD3-4D14-4024-BF4A-A54B6E4E41F4}" srcOrd="1" destOrd="0" presId="urn:microsoft.com/office/officeart/2005/8/layout/lProcess2"/>
    <dgm:cxn modelId="{CF27D36B-CE82-4438-BDD9-9A9BA525994A}" type="presParOf" srcId="{B55AC6C7-0D98-494B-96B9-1DDBFEEDA6B2}" destId="{28A47538-2C82-4FCA-9E26-1B9A4D9A6DC3}" srcOrd="2" destOrd="0" presId="urn:microsoft.com/office/officeart/2005/8/layout/lProcess2"/>
    <dgm:cxn modelId="{4576E542-138A-4D25-ADCC-51224F7268F0}" type="presParOf" srcId="{28A47538-2C82-4FCA-9E26-1B9A4D9A6DC3}" destId="{51D79BAB-F480-4057-995B-088CE04D5986}" srcOrd="0" destOrd="0" presId="urn:microsoft.com/office/officeart/2005/8/layout/lProcess2"/>
    <dgm:cxn modelId="{D7391E4C-876F-4097-ABD3-2A03382A820B}" type="presParOf" srcId="{28A47538-2C82-4FCA-9E26-1B9A4D9A6DC3}" destId="{6BCF581F-58AE-4ACC-80AB-743FF57FD1D1}" srcOrd="1" destOrd="0" presId="urn:microsoft.com/office/officeart/2005/8/layout/lProcess2"/>
    <dgm:cxn modelId="{3A8ED579-8DB7-449F-BD14-CBC7200D3982}" type="presParOf" srcId="{28A47538-2C82-4FCA-9E26-1B9A4D9A6DC3}" destId="{7A8D645E-4169-48AA-B984-E17135371576}" srcOrd="2" destOrd="0" presId="urn:microsoft.com/office/officeart/2005/8/layout/lProcess2"/>
    <dgm:cxn modelId="{098AC724-E478-4485-9FD2-80DE82A744CD}" type="presParOf" srcId="{7A8D645E-4169-48AA-B984-E17135371576}" destId="{6D438FAE-E68D-452B-AC8B-2CDB545CB77B}" srcOrd="0" destOrd="0" presId="urn:microsoft.com/office/officeart/2005/8/layout/lProcess2"/>
    <dgm:cxn modelId="{62566BC0-5F11-49E5-B206-73E63DE536C9}" type="presParOf" srcId="{6D438FAE-E68D-452B-AC8B-2CDB545CB77B}" destId="{74D08697-5A63-4097-BED1-C8841E62698E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1C3761A-F047-46A8-B0C4-5F88BF05689F}" type="doc">
      <dgm:prSet loTypeId="urn:microsoft.com/office/officeart/2005/8/layout/arrow6" loCatId="process" qsTypeId="urn:microsoft.com/office/officeart/2005/8/quickstyle/simple2" qsCatId="simple" csTypeId="urn:microsoft.com/office/officeart/2005/8/colors/accent6_4" csCatId="accent6" phldr="1"/>
      <dgm:spPr/>
      <dgm:t>
        <a:bodyPr/>
        <a:lstStyle/>
        <a:p>
          <a:endParaRPr lang="ru-RU"/>
        </a:p>
      </dgm:t>
    </dgm:pt>
    <dgm:pt modelId="{CF6D0E54-5827-48D8-917D-EFA8597A9408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xfrm>
          <a:off x="3406719" y="72017"/>
          <a:ext cx="5195291" cy="2798956"/>
        </a:xfrm>
      </dgm:spPr>
      <dgm:t>
        <a:bodyPr/>
        <a:lstStyle/>
        <a:p>
          <a:r>
            <a:rPr lang="ru-RU" sz="1600" b="0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Основна мета інформаційної кампанії – інформування громадськості про питання, пов’язані з організацією та проведенням зовнішнього незалежного оцінювання</a:t>
          </a:r>
          <a:endParaRPr lang="ru-RU" sz="1600" b="0" dirty="0">
            <a:solidFill>
              <a:schemeClr val="bg1">
                <a:lumMod val="95000"/>
              </a:schemeClr>
            </a:solidFill>
            <a:latin typeface="Cambria"/>
            <a:ea typeface="+mn-ea"/>
            <a:cs typeface="+mn-cs"/>
          </a:endParaRPr>
        </a:p>
      </dgm:t>
    </dgm:pt>
    <dgm:pt modelId="{CEE3B084-01EC-43EC-A98F-5B93C9610753}" type="parTrans" cxnId="{B9569381-1F08-4007-AB2E-0EA38B61E071}">
      <dgm:prSet/>
      <dgm:spPr/>
      <dgm:t>
        <a:bodyPr/>
        <a:lstStyle/>
        <a:p>
          <a:endParaRPr lang="ru-RU"/>
        </a:p>
      </dgm:t>
    </dgm:pt>
    <dgm:pt modelId="{5AEA4F66-C5E2-4A82-8A2D-16A1347E90ED}" type="sibTrans" cxnId="{B9569381-1F08-4007-AB2E-0EA38B61E071}">
      <dgm:prSet/>
      <dgm:spPr/>
      <dgm:t>
        <a:bodyPr/>
        <a:lstStyle/>
        <a:p>
          <a:endParaRPr lang="ru-RU"/>
        </a:p>
      </dgm:t>
    </dgm:pt>
    <dgm:pt modelId="{7A0C16F0-EB7E-4B94-94DA-70F25A16CA91}">
      <dgm:prSet phldrT="[Текст]" custT="1"/>
      <dgm:spPr>
        <a:xfrm>
          <a:off x="304025" y="3032203"/>
          <a:ext cx="5077896" cy="2798956"/>
        </a:xfrm>
      </dgm:spPr>
      <dgm:t>
        <a:bodyPr/>
        <a:lstStyle/>
        <a:p>
          <a:pPr algn="ctr"/>
          <a:endParaRPr lang="ru-RU" sz="1600" dirty="0" smtClean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algn="ctr"/>
          <a:endParaRPr lang="ru-RU" sz="1600" dirty="0" smtClean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algn="l"/>
          <a:r>
            <a:rPr lang="ru-RU" sz="16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Серед першочергових завдань </a:t>
          </a:r>
        </a:p>
        <a:p>
          <a:pPr algn="l"/>
          <a:r>
            <a:rPr lang="ru-RU" sz="16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інформаційної кампанії – роз’яснення процедур, застосовуваних на етапах підготовки, реєстрації та проходження зовнішнього незалежного оцінювання різними категоріями випускників та громадськості.</a:t>
          </a:r>
          <a:endParaRPr lang="ru-RU" sz="1600" dirty="0">
            <a:latin typeface="Cambria"/>
            <a:ea typeface="+mn-ea"/>
            <a:cs typeface="+mn-cs"/>
          </a:endParaRPr>
        </a:p>
      </dgm:t>
    </dgm:pt>
    <dgm:pt modelId="{CFD97399-4113-454F-8ABB-973750A46884}" type="parTrans" cxnId="{62A0AD2C-FE55-41C1-A896-8097291308A2}">
      <dgm:prSet/>
      <dgm:spPr/>
      <dgm:t>
        <a:bodyPr/>
        <a:lstStyle/>
        <a:p>
          <a:endParaRPr lang="ru-RU"/>
        </a:p>
      </dgm:t>
    </dgm:pt>
    <dgm:pt modelId="{61249D62-BEB5-493F-96A8-76151A02CBB8}" type="sibTrans" cxnId="{62A0AD2C-FE55-41C1-A896-8097291308A2}">
      <dgm:prSet/>
      <dgm:spPr/>
      <dgm:t>
        <a:bodyPr/>
        <a:lstStyle/>
        <a:p>
          <a:endParaRPr lang="ru-RU"/>
        </a:p>
      </dgm:t>
    </dgm:pt>
    <dgm:pt modelId="{CE6E0DD6-D837-4C7E-983F-1F9BF8C9699B}" type="pres">
      <dgm:prSet presAssocID="{B1C3761A-F047-46A8-B0C4-5F88BF05689F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F602AE-9087-4608-9166-8D029DD2E06D}" type="pres">
      <dgm:prSet presAssocID="{B1C3761A-F047-46A8-B0C4-5F88BF05689F}" presName="ribbon" presStyleLbl="node1" presStyleIdx="0" presStyleCnt="1" custScaleX="94214" custScaleY="137832" custLinFactNeighborX="2515" custLinFactNeighborY="-10608"/>
      <dgm:spPr/>
      <dgm:t>
        <a:bodyPr/>
        <a:lstStyle/>
        <a:p>
          <a:endParaRPr lang="ru-RU"/>
        </a:p>
      </dgm:t>
    </dgm:pt>
    <dgm:pt modelId="{DC12DD40-46DA-4B79-9E26-10578EB7E6BA}" type="pres">
      <dgm:prSet presAssocID="{B1C3761A-F047-46A8-B0C4-5F88BF05689F}" presName="leftArrowText" presStyleLbl="node1" presStyleIdx="0" presStyleCnt="1" custScaleX="105359" custLinFactNeighborX="10077" custLinFactNeighborY="-20069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2482A29D-0A8E-4374-B061-C5CAEB02BCD7}" type="pres">
      <dgm:prSet presAssocID="{B1C3761A-F047-46A8-B0C4-5F88BF05689F}" presName="rightArrowText" presStyleLbl="node1" presStyleIdx="0" presStyleCnt="1" custScaleX="112188" custScaleY="50031" custLinFactNeighborX="10026" custLinFactNeighborY="-46461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B9272143-CDF6-4082-AA44-91830291A204}" type="presOf" srcId="{7A0C16F0-EB7E-4B94-94DA-70F25A16CA91}" destId="{2482A29D-0A8E-4374-B061-C5CAEB02BCD7}" srcOrd="0" destOrd="0" presId="urn:microsoft.com/office/officeart/2005/8/layout/arrow6"/>
    <dgm:cxn modelId="{B9569381-1F08-4007-AB2E-0EA38B61E071}" srcId="{B1C3761A-F047-46A8-B0C4-5F88BF05689F}" destId="{CF6D0E54-5827-48D8-917D-EFA8597A9408}" srcOrd="0" destOrd="0" parTransId="{CEE3B084-01EC-43EC-A98F-5B93C9610753}" sibTransId="{5AEA4F66-C5E2-4A82-8A2D-16A1347E90ED}"/>
    <dgm:cxn modelId="{FA65F9D7-F4CC-41C4-A96F-E2A33B13522C}" type="presOf" srcId="{B1C3761A-F047-46A8-B0C4-5F88BF05689F}" destId="{CE6E0DD6-D837-4C7E-983F-1F9BF8C9699B}" srcOrd="0" destOrd="0" presId="urn:microsoft.com/office/officeart/2005/8/layout/arrow6"/>
    <dgm:cxn modelId="{2295800E-1D6A-4F06-A45A-6D30D2AA27A5}" type="presOf" srcId="{CF6D0E54-5827-48D8-917D-EFA8597A9408}" destId="{DC12DD40-46DA-4B79-9E26-10578EB7E6BA}" srcOrd="0" destOrd="0" presId="urn:microsoft.com/office/officeart/2005/8/layout/arrow6"/>
    <dgm:cxn modelId="{62A0AD2C-FE55-41C1-A896-8097291308A2}" srcId="{B1C3761A-F047-46A8-B0C4-5F88BF05689F}" destId="{7A0C16F0-EB7E-4B94-94DA-70F25A16CA91}" srcOrd="1" destOrd="0" parTransId="{CFD97399-4113-454F-8ABB-973750A46884}" sibTransId="{61249D62-BEB5-493F-96A8-76151A02CBB8}"/>
    <dgm:cxn modelId="{60F8036D-9160-482B-BC4D-3EF1657F5CA9}" type="presParOf" srcId="{CE6E0DD6-D837-4C7E-983F-1F9BF8C9699B}" destId="{E7F602AE-9087-4608-9166-8D029DD2E06D}" srcOrd="0" destOrd="0" presId="urn:microsoft.com/office/officeart/2005/8/layout/arrow6"/>
    <dgm:cxn modelId="{9A787471-B657-451E-8EB1-F3F057F8AE6D}" type="presParOf" srcId="{CE6E0DD6-D837-4C7E-983F-1F9BF8C9699B}" destId="{DC12DD40-46DA-4B79-9E26-10578EB7E6BA}" srcOrd="1" destOrd="0" presId="urn:microsoft.com/office/officeart/2005/8/layout/arrow6"/>
    <dgm:cxn modelId="{C65199F8-86CF-492E-A229-D8D5DA984AD3}" type="presParOf" srcId="{CE6E0DD6-D837-4C7E-983F-1F9BF8C9699B}" destId="{2482A29D-0A8E-4374-B061-C5CAEB02BCD7}" srcOrd="2" destOrd="0" presId="urn:microsoft.com/office/officeart/2005/8/layout/arrow6"/>
  </dgm:cxnLst>
  <dgm:bg/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098AFED-7C5F-4C2D-939B-141F55032DF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771BAB97-5B74-484F-98DF-01113B2CA0E5}">
      <dgm:prSet phldrT="[Текст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rPr>
            <a:t>шляхом оприлюднення в засобах масової  інформації ;</a:t>
          </a:r>
          <a:endParaRPr lang="ru-RU" sz="1400" b="1" dirty="0"/>
        </a:p>
      </dgm:t>
    </dgm:pt>
    <dgm:pt modelId="{6FB1005D-F123-4294-8505-B072D77C3C33}" type="parTrans" cxnId="{2DB2140B-8143-43AC-B58E-B8C0EC4CB4E0}">
      <dgm:prSet/>
      <dgm:spPr/>
      <dgm:t>
        <a:bodyPr/>
        <a:lstStyle/>
        <a:p>
          <a:endParaRPr lang="ru-RU"/>
        </a:p>
      </dgm:t>
    </dgm:pt>
    <dgm:pt modelId="{E5573C95-9557-42A7-ABF7-3378C0A44D9D}" type="sibTrans" cxnId="{2DB2140B-8143-43AC-B58E-B8C0EC4CB4E0}">
      <dgm:prSet/>
      <dgm:spPr/>
      <dgm:t>
        <a:bodyPr/>
        <a:lstStyle/>
        <a:p>
          <a:endParaRPr lang="ru-RU"/>
        </a:p>
      </dgm:t>
    </dgm:pt>
    <dgm:pt modelId="{7E4BF6AD-7149-47E2-8C67-E3C986CCFE1E}">
      <dgm:prSet phldrT="[Текст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400" b="1" dirty="0" smtClean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rPr>
            <a:t>шляхом розміщення  на  стендах </a:t>
          </a:r>
          <a:r>
            <a:rPr lang="ru-RU" sz="1400" b="1" i="1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rPr>
            <a:t>(куточки підготовки до ЗНО)</a:t>
          </a:r>
          <a:r>
            <a:rPr lang="ru-RU" sz="1400" b="1" dirty="0" smtClean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rPr>
            <a:t> інформаційних матеріалів  ОРЦОЯО  (плакатів, листівок тощо) у   приміщеннях навчальних </a:t>
          </a:r>
          <a:r>
            <a:rPr lang="ru-RU" sz="1400" b="1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rPr>
            <a:t>закладів</a:t>
          </a:r>
          <a:r>
            <a:rPr lang="ru-RU" sz="1400" b="1" dirty="0" smtClean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rPr>
            <a:t>)</a:t>
          </a:r>
          <a:r>
            <a:rPr lang="ru-RU" sz="1400" b="1" i="1" dirty="0" smtClean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rPr>
            <a:t>;</a:t>
          </a:r>
          <a:endParaRPr lang="ru-RU" sz="1400" b="1" i="1" dirty="0"/>
        </a:p>
      </dgm:t>
    </dgm:pt>
    <dgm:pt modelId="{7E2EA09C-650E-41A7-9FFA-AC626415BA43}" type="parTrans" cxnId="{C32D4E93-9143-4BC7-819F-C1626C311B55}">
      <dgm:prSet/>
      <dgm:spPr/>
      <dgm:t>
        <a:bodyPr/>
        <a:lstStyle/>
        <a:p>
          <a:endParaRPr lang="ru-RU"/>
        </a:p>
      </dgm:t>
    </dgm:pt>
    <dgm:pt modelId="{7FFE8872-ABC1-4456-BDDD-5B733825CC31}" type="sibTrans" cxnId="{C32D4E93-9143-4BC7-819F-C1626C311B55}">
      <dgm:prSet/>
      <dgm:spPr/>
      <dgm:t>
        <a:bodyPr/>
        <a:lstStyle/>
        <a:p>
          <a:endParaRPr lang="ru-RU"/>
        </a:p>
      </dgm:t>
    </dgm:pt>
    <dgm:pt modelId="{B838FEAE-1152-4360-86D0-EBB99B6DF309}">
      <dgm:prSet phldrT="[Текст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400" b="1" dirty="0" smtClean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rPr>
            <a:t>під час проведення прес-конференцій та виступів у ЗМІ; </a:t>
          </a:r>
          <a:endParaRPr lang="ru-RU" sz="1400" b="1" dirty="0"/>
        </a:p>
      </dgm:t>
    </dgm:pt>
    <dgm:pt modelId="{4A17F210-59C2-4F3C-8071-338E1FF102AB}" type="parTrans" cxnId="{48F4F81A-C8CD-4C9B-AFD1-4AE8BA7A2A26}">
      <dgm:prSet/>
      <dgm:spPr/>
      <dgm:t>
        <a:bodyPr/>
        <a:lstStyle/>
        <a:p>
          <a:endParaRPr lang="ru-RU"/>
        </a:p>
      </dgm:t>
    </dgm:pt>
    <dgm:pt modelId="{14239964-5957-41A8-8CF8-66CC622034CB}" type="sibTrans" cxnId="{48F4F81A-C8CD-4C9B-AFD1-4AE8BA7A2A26}">
      <dgm:prSet/>
      <dgm:spPr/>
      <dgm:t>
        <a:bodyPr/>
        <a:lstStyle/>
        <a:p>
          <a:endParaRPr lang="ru-RU"/>
        </a:p>
      </dgm:t>
    </dgm:pt>
    <dgm:pt modelId="{8EC3FBB0-2344-4D2C-AA4A-E48EDD0C2B9E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rPr>
            <a:t>на  веб-сайтах </a:t>
          </a:r>
          <a:r>
            <a:rPr lang="uk-UA" sz="16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rPr>
            <a:t>УЦОЯО, ОРЦОЯО</a:t>
          </a:r>
          <a:r>
            <a:rPr lang="ru-RU" sz="16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rPr>
            <a:t>; </a:t>
          </a:r>
          <a:endParaRPr lang="ru-RU" sz="1600" dirty="0">
            <a:solidFill>
              <a:schemeClr val="bg1"/>
            </a:solidFill>
          </a:endParaRPr>
        </a:p>
      </dgm:t>
    </dgm:pt>
    <dgm:pt modelId="{0E59D84E-B284-4824-9758-8DA20CA4F70A}" type="parTrans" cxnId="{E79DDE19-301B-4DF6-83CE-30924388AFD6}">
      <dgm:prSet/>
      <dgm:spPr/>
      <dgm:t>
        <a:bodyPr/>
        <a:lstStyle/>
        <a:p>
          <a:endParaRPr lang="ru-RU"/>
        </a:p>
      </dgm:t>
    </dgm:pt>
    <dgm:pt modelId="{E03109FA-3993-4E5E-8C51-F5BBD73C6F24}" type="sibTrans" cxnId="{E79DDE19-301B-4DF6-83CE-30924388AFD6}">
      <dgm:prSet/>
      <dgm:spPr/>
      <dgm:t>
        <a:bodyPr/>
        <a:lstStyle/>
        <a:p>
          <a:endParaRPr lang="ru-RU"/>
        </a:p>
      </dgm:t>
    </dgm:pt>
    <dgm:pt modelId="{B4E4529B-33AE-4688-8272-F887EB7760D5}">
      <dgm:prSet phldrT="[Текст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400" b="1" dirty="0" smtClean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rPr>
            <a:t>у ході</a:t>
          </a:r>
          <a:r>
            <a:rPr lang="ru-RU" sz="1400" b="1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rPr>
            <a:t> роботи </a:t>
          </a:r>
          <a:r>
            <a:rPr lang="ru-RU" sz="1400" b="1" dirty="0" smtClean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rPr>
            <a:t>телефонних "гарячих ліній".</a:t>
          </a:r>
          <a:endParaRPr lang="ru-RU" sz="1400" b="1" dirty="0"/>
        </a:p>
      </dgm:t>
    </dgm:pt>
    <dgm:pt modelId="{B69B3584-0CE5-4C38-A4FB-DAB8EB5F9103}" type="parTrans" cxnId="{81ECDDA2-DFE4-4336-8E77-030B4854C653}">
      <dgm:prSet/>
      <dgm:spPr/>
      <dgm:t>
        <a:bodyPr/>
        <a:lstStyle/>
        <a:p>
          <a:endParaRPr lang="ru-RU"/>
        </a:p>
      </dgm:t>
    </dgm:pt>
    <dgm:pt modelId="{2D00B7CE-D55B-4676-B0E4-1A50DC3B321F}" type="sibTrans" cxnId="{81ECDDA2-DFE4-4336-8E77-030B4854C653}">
      <dgm:prSet/>
      <dgm:spPr/>
      <dgm:t>
        <a:bodyPr/>
        <a:lstStyle/>
        <a:p>
          <a:endParaRPr lang="ru-RU"/>
        </a:p>
      </dgm:t>
    </dgm:pt>
    <dgm:pt modelId="{54CBEC14-EFAE-449B-A2CF-9A67B540F357}">
      <dgm:prSet phldrT="[Текст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400" b="1" dirty="0" smtClean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rPr>
            <a:t>під час  проведення  семінарів,  зустрічей , нарад   та інших заходів з  </a:t>
          </a:r>
          <a:r>
            <a:rPr lang="uk-UA" sz="1400" b="1" dirty="0" smtClean="0">
              <a:effectLst/>
              <a:latin typeface="Times New Roman"/>
              <a:ea typeface="Times New Roman"/>
            </a:rPr>
            <a:t>педагогічною, учнівською та батьківською громадськістю</a:t>
          </a:r>
          <a:r>
            <a:rPr lang="ru-RU" sz="1400" b="1" dirty="0" smtClean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rPr>
            <a:t>; </a:t>
          </a:r>
          <a:endParaRPr lang="ru-RU" sz="1400" b="1" dirty="0"/>
        </a:p>
      </dgm:t>
    </dgm:pt>
    <dgm:pt modelId="{B97F359C-D2CE-46B7-9A7D-3ED77A71B378}" type="sibTrans" cxnId="{C1C850B9-5083-414F-B9CC-CB28AB31C9E9}">
      <dgm:prSet/>
      <dgm:spPr/>
      <dgm:t>
        <a:bodyPr/>
        <a:lstStyle/>
        <a:p>
          <a:endParaRPr lang="ru-RU"/>
        </a:p>
      </dgm:t>
    </dgm:pt>
    <dgm:pt modelId="{FF119B47-AFAE-4BF4-998F-959FCFAA26C9}" type="parTrans" cxnId="{C1C850B9-5083-414F-B9CC-CB28AB31C9E9}">
      <dgm:prSet/>
      <dgm:spPr/>
      <dgm:t>
        <a:bodyPr/>
        <a:lstStyle/>
        <a:p>
          <a:endParaRPr lang="ru-RU"/>
        </a:p>
      </dgm:t>
    </dgm:pt>
    <dgm:pt modelId="{F5EECC0E-BC92-44B0-A0E5-54552300F109}" type="pres">
      <dgm:prSet presAssocID="{4098AFED-7C5F-4C2D-939B-141F55032DF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3297978-8AAD-41E9-8563-AC4D51F967F2}" type="pres">
      <dgm:prSet presAssocID="{4098AFED-7C5F-4C2D-939B-141F55032DF4}" presName="Name1" presStyleCnt="0"/>
      <dgm:spPr/>
      <dgm:t>
        <a:bodyPr/>
        <a:lstStyle/>
        <a:p>
          <a:endParaRPr lang="ru-RU"/>
        </a:p>
      </dgm:t>
    </dgm:pt>
    <dgm:pt modelId="{BEC0F59B-F3B0-4E69-A860-768586F1A44D}" type="pres">
      <dgm:prSet presAssocID="{4098AFED-7C5F-4C2D-939B-141F55032DF4}" presName="cycle" presStyleCnt="0"/>
      <dgm:spPr/>
      <dgm:t>
        <a:bodyPr/>
        <a:lstStyle/>
        <a:p>
          <a:endParaRPr lang="ru-RU"/>
        </a:p>
      </dgm:t>
    </dgm:pt>
    <dgm:pt modelId="{BC562C12-2A91-4EF1-9D14-ED4037C1442A}" type="pres">
      <dgm:prSet presAssocID="{4098AFED-7C5F-4C2D-939B-141F55032DF4}" presName="srcNode" presStyleLbl="node1" presStyleIdx="0" presStyleCnt="6"/>
      <dgm:spPr/>
      <dgm:t>
        <a:bodyPr/>
        <a:lstStyle/>
        <a:p>
          <a:endParaRPr lang="ru-RU"/>
        </a:p>
      </dgm:t>
    </dgm:pt>
    <dgm:pt modelId="{54962DA6-2063-443E-9524-4BE9DF1C3D88}" type="pres">
      <dgm:prSet presAssocID="{4098AFED-7C5F-4C2D-939B-141F55032DF4}" presName="conn" presStyleLbl="parChTrans1D2" presStyleIdx="0" presStyleCnt="1"/>
      <dgm:spPr/>
      <dgm:t>
        <a:bodyPr/>
        <a:lstStyle/>
        <a:p>
          <a:endParaRPr lang="ru-RU"/>
        </a:p>
      </dgm:t>
    </dgm:pt>
    <dgm:pt modelId="{0EF45FAE-D963-45D7-9AE3-3E82B75578AF}" type="pres">
      <dgm:prSet presAssocID="{4098AFED-7C5F-4C2D-939B-141F55032DF4}" presName="extraNode" presStyleLbl="node1" presStyleIdx="0" presStyleCnt="6"/>
      <dgm:spPr/>
      <dgm:t>
        <a:bodyPr/>
        <a:lstStyle/>
        <a:p>
          <a:endParaRPr lang="ru-RU"/>
        </a:p>
      </dgm:t>
    </dgm:pt>
    <dgm:pt modelId="{2851FFCD-E46F-4AA7-A379-1F27D74D0C71}" type="pres">
      <dgm:prSet presAssocID="{4098AFED-7C5F-4C2D-939B-141F55032DF4}" presName="dstNode" presStyleLbl="node1" presStyleIdx="0" presStyleCnt="6"/>
      <dgm:spPr/>
      <dgm:t>
        <a:bodyPr/>
        <a:lstStyle/>
        <a:p>
          <a:endParaRPr lang="ru-RU"/>
        </a:p>
      </dgm:t>
    </dgm:pt>
    <dgm:pt modelId="{E63BF313-B241-46B7-97A2-BD4AA746A168}" type="pres">
      <dgm:prSet presAssocID="{771BAB97-5B74-484F-98DF-01113B2CA0E5}" presName="text_1" presStyleLbl="node1" presStyleIdx="0" presStyleCnt="6" custScaleX="81698" custScaleY="76751" custLinFactY="49960" custLinFactNeighborX="201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DC0348-15CD-46C7-9E48-95EF47B46D47}" type="pres">
      <dgm:prSet presAssocID="{771BAB97-5B74-484F-98DF-01113B2CA0E5}" presName="accent_1" presStyleCnt="0"/>
      <dgm:spPr/>
      <dgm:t>
        <a:bodyPr/>
        <a:lstStyle/>
        <a:p>
          <a:endParaRPr lang="ru-RU"/>
        </a:p>
      </dgm:t>
    </dgm:pt>
    <dgm:pt modelId="{15BA9ABB-9EFF-4D06-9F9E-C49DD2C466B9}" type="pres">
      <dgm:prSet presAssocID="{771BAB97-5B74-484F-98DF-01113B2CA0E5}" presName="accentRepeatNode" presStyleLbl="solidFgAcc1" presStyleIdx="0" presStyleCnt="6"/>
      <dgm:spPr>
        <a:solidFill>
          <a:schemeClr val="accent1"/>
        </a:solidFill>
      </dgm:spPr>
      <dgm:t>
        <a:bodyPr/>
        <a:lstStyle/>
        <a:p>
          <a:endParaRPr lang="ru-RU"/>
        </a:p>
      </dgm:t>
    </dgm:pt>
    <dgm:pt modelId="{23E9BF20-7555-48AD-A7E7-B3458FD9AB67}" type="pres">
      <dgm:prSet presAssocID="{8EC3FBB0-2344-4D2C-AA4A-E48EDD0C2B9E}" presName="text_2" presStyleLbl="node1" presStyleIdx="1" presStyleCnt="6" custLinFactY="-43682" custLinFactNeighborX="-220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C5501F-972E-45DF-BD71-833FA06464B6}" type="pres">
      <dgm:prSet presAssocID="{8EC3FBB0-2344-4D2C-AA4A-E48EDD0C2B9E}" presName="accent_2" presStyleCnt="0"/>
      <dgm:spPr/>
      <dgm:t>
        <a:bodyPr/>
        <a:lstStyle/>
        <a:p>
          <a:endParaRPr lang="ru-RU"/>
        </a:p>
      </dgm:t>
    </dgm:pt>
    <dgm:pt modelId="{8265A4D2-7F0C-4D8F-8F21-A701AC69AAC3}" type="pres">
      <dgm:prSet presAssocID="{8EC3FBB0-2344-4D2C-AA4A-E48EDD0C2B9E}" presName="accentRepeatNode" presStyleLbl="solidFgAcc1" presStyleIdx="1" presStyleCnt="6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00B050"/>
        </a:solidFill>
      </dgm:spPr>
      <dgm:t>
        <a:bodyPr/>
        <a:lstStyle/>
        <a:p>
          <a:endParaRPr lang="ru-RU"/>
        </a:p>
      </dgm:t>
    </dgm:pt>
    <dgm:pt modelId="{365B1EC2-6FF3-4469-8657-4F69480BFD6E}" type="pres">
      <dgm:prSet presAssocID="{7E4BF6AD-7149-47E2-8C67-E3C986CCFE1E}" presName="text_3" presStyleLbl="node1" presStyleIdx="2" presStyleCnt="6" custScaleX="96971" custScaleY="1512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EF58A6-2F8F-41C4-A0B0-0C54CBA2DED5}" type="pres">
      <dgm:prSet presAssocID="{7E4BF6AD-7149-47E2-8C67-E3C986CCFE1E}" presName="accent_3" presStyleCnt="0"/>
      <dgm:spPr/>
      <dgm:t>
        <a:bodyPr/>
        <a:lstStyle/>
        <a:p>
          <a:endParaRPr lang="ru-RU"/>
        </a:p>
      </dgm:t>
    </dgm:pt>
    <dgm:pt modelId="{E389423C-DED0-478F-8EBE-685B762ECAC7}" type="pres">
      <dgm:prSet presAssocID="{7E4BF6AD-7149-47E2-8C67-E3C986CCFE1E}" presName="accentRepeatNode" presStyleLbl="solidFgAcc1" presStyleIdx="2" presStyleCnt="6"/>
      <dgm:spPr>
        <a:solidFill>
          <a:srgbClr val="FFFF00"/>
        </a:solidFill>
      </dgm:spPr>
      <dgm:t>
        <a:bodyPr/>
        <a:lstStyle/>
        <a:p>
          <a:endParaRPr lang="ru-RU"/>
        </a:p>
      </dgm:t>
    </dgm:pt>
    <dgm:pt modelId="{E20A97CB-97D9-4765-B8A2-76C73092ACFD}" type="pres">
      <dgm:prSet presAssocID="{B838FEAE-1152-4360-86D0-EBB99B6DF309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80C2FF-A7CD-4262-B3E9-96F014D7BF63}" type="pres">
      <dgm:prSet presAssocID="{B838FEAE-1152-4360-86D0-EBB99B6DF309}" presName="accent_4" presStyleCnt="0"/>
      <dgm:spPr/>
      <dgm:t>
        <a:bodyPr/>
        <a:lstStyle/>
        <a:p>
          <a:endParaRPr lang="ru-RU"/>
        </a:p>
      </dgm:t>
    </dgm:pt>
    <dgm:pt modelId="{C70BF6E8-2DB2-49EA-AA6C-64795C0F7BF8}" type="pres">
      <dgm:prSet presAssocID="{B838FEAE-1152-4360-86D0-EBB99B6DF309}" presName="accentRepeatNode" presStyleLbl="solidFgAcc1" presStyleIdx="3" presStyleCnt="6"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F251DF3E-8F40-4370-B780-025194B6C261}" type="pres">
      <dgm:prSet presAssocID="{54CBEC14-EFAE-449B-A2CF-9A67B540F357}" presName="text_5" presStyleLbl="node1" presStyleIdx="4" presStyleCnt="6" custLinFactNeighborX="421" custLinFactNeighborY="-13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736C0B-9AC0-4C1C-834F-34F66A045514}" type="pres">
      <dgm:prSet presAssocID="{54CBEC14-EFAE-449B-A2CF-9A67B540F357}" presName="accent_5" presStyleCnt="0"/>
      <dgm:spPr/>
      <dgm:t>
        <a:bodyPr/>
        <a:lstStyle/>
        <a:p>
          <a:endParaRPr lang="ru-RU"/>
        </a:p>
      </dgm:t>
    </dgm:pt>
    <dgm:pt modelId="{05497B0D-7898-4DBE-B261-1BC43FD18CC8}" type="pres">
      <dgm:prSet presAssocID="{54CBEC14-EFAE-449B-A2CF-9A67B540F357}" presName="accentRepeatNode" presStyleLbl="solidFgAcc1" presStyleIdx="4" presStyleCnt="6"/>
      <dgm:spPr>
        <a:solidFill>
          <a:srgbClr val="002060"/>
        </a:solidFill>
      </dgm:spPr>
      <dgm:t>
        <a:bodyPr/>
        <a:lstStyle/>
        <a:p>
          <a:endParaRPr lang="ru-RU"/>
        </a:p>
      </dgm:t>
    </dgm:pt>
    <dgm:pt modelId="{B122CB60-3244-41C0-BFD3-968D91B27B9B}" type="pres">
      <dgm:prSet presAssocID="{B4E4529B-33AE-4688-8272-F887EB7760D5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368C49-5A52-4763-9A11-6AD9E8691DAA}" type="pres">
      <dgm:prSet presAssocID="{B4E4529B-33AE-4688-8272-F887EB7760D5}" presName="accent_6" presStyleCnt="0"/>
      <dgm:spPr/>
    </dgm:pt>
    <dgm:pt modelId="{91126DC3-2F27-4A35-86EE-F63ADC94A350}" type="pres">
      <dgm:prSet presAssocID="{B4E4529B-33AE-4688-8272-F887EB7760D5}" presName="accentRepeatNode" presStyleLbl="solidFgAcc1" presStyleIdx="5" presStyleCnt="6"/>
      <dgm:spPr>
        <a:solidFill>
          <a:srgbClr val="92D050"/>
        </a:solidFill>
      </dgm:spPr>
      <dgm:t>
        <a:bodyPr/>
        <a:lstStyle/>
        <a:p>
          <a:endParaRPr lang="ru-RU"/>
        </a:p>
      </dgm:t>
    </dgm:pt>
  </dgm:ptLst>
  <dgm:cxnLst>
    <dgm:cxn modelId="{B457B81D-D7CF-4702-A54A-BAA473840E24}" type="presOf" srcId="{8EC3FBB0-2344-4D2C-AA4A-E48EDD0C2B9E}" destId="{23E9BF20-7555-48AD-A7E7-B3458FD9AB67}" srcOrd="0" destOrd="0" presId="urn:microsoft.com/office/officeart/2008/layout/VerticalCurvedList"/>
    <dgm:cxn modelId="{C1C850B9-5083-414F-B9CC-CB28AB31C9E9}" srcId="{4098AFED-7C5F-4C2D-939B-141F55032DF4}" destId="{54CBEC14-EFAE-449B-A2CF-9A67B540F357}" srcOrd="4" destOrd="0" parTransId="{FF119B47-AFAE-4BF4-998F-959FCFAA26C9}" sibTransId="{B97F359C-D2CE-46B7-9A7D-3ED77A71B378}"/>
    <dgm:cxn modelId="{1560BF5D-F768-4A60-BECA-62903FF86D70}" type="presOf" srcId="{54CBEC14-EFAE-449B-A2CF-9A67B540F357}" destId="{F251DF3E-8F40-4370-B780-025194B6C261}" srcOrd="0" destOrd="0" presId="urn:microsoft.com/office/officeart/2008/layout/VerticalCurvedList"/>
    <dgm:cxn modelId="{5CE02E4C-5B6A-4C88-8865-1C37A546DA18}" type="presOf" srcId="{7E4BF6AD-7149-47E2-8C67-E3C986CCFE1E}" destId="{365B1EC2-6FF3-4469-8657-4F69480BFD6E}" srcOrd="0" destOrd="0" presId="urn:microsoft.com/office/officeart/2008/layout/VerticalCurvedList"/>
    <dgm:cxn modelId="{48F4F81A-C8CD-4C9B-AFD1-4AE8BA7A2A26}" srcId="{4098AFED-7C5F-4C2D-939B-141F55032DF4}" destId="{B838FEAE-1152-4360-86D0-EBB99B6DF309}" srcOrd="3" destOrd="0" parTransId="{4A17F210-59C2-4F3C-8071-338E1FF102AB}" sibTransId="{14239964-5957-41A8-8CF8-66CC622034CB}"/>
    <dgm:cxn modelId="{C32D4E93-9143-4BC7-819F-C1626C311B55}" srcId="{4098AFED-7C5F-4C2D-939B-141F55032DF4}" destId="{7E4BF6AD-7149-47E2-8C67-E3C986CCFE1E}" srcOrd="2" destOrd="0" parTransId="{7E2EA09C-650E-41A7-9FFA-AC626415BA43}" sibTransId="{7FFE8872-ABC1-4456-BDDD-5B733825CC31}"/>
    <dgm:cxn modelId="{D1CCE114-D3EB-44EE-AAB8-C455F8170526}" type="presOf" srcId="{B838FEAE-1152-4360-86D0-EBB99B6DF309}" destId="{E20A97CB-97D9-4765-B8A2-76C73092ACFD}" srcOrd="0" destOrd="0" presId="urn:microsoft.com/office/officeart/2008/layout/VerticalCurvedList"/>
    <dgm:cxn modelId="{C2E0FC03-4C7A-4D73-BDD1-3D2EAB3184CA}" type="presOf" srcId="{E5573C95-9557-42A7-ABF7-3378C0A44D9D}" destId="{54962DA6-2063-443E-9524-4BE9DF1C3D88}" srcOrd="0" destOrd="0" presId="urn:microsoft.com/office/officeart/2008/layout/VerticalCurvedList"/>
    <dgm:cxn modelId="{773AC35D-DC46-4A05-9370-834497812F01}" type="presOf" srcId="{771BAB97-5B74-484F-98DF-01113B2CA0E5}" destId="{E63BF313-B241-46B7-97A2-BD4AA746A168}" srcOrd="0" destOrd="0" presId="urn:microsoft.com/office/officeart/2008/layout/VerticalCurvedList"/>
    <dgm:cxn modelId="{81ECDDA2-DFE4-4336-8E77-030B4854C653}" srcId="{4098AFED-7C5F-4C2D-939B-141F55032DF4}" destId="{B4E4529B-33AE-4688-8272-F887EB7760D5}" srcOrd="5" destOrd="0" parTransId="{B69B3584-0CE5-4C38-A4FB-DAB8EB5F9103}" sibTransId="{2D00B7CE-D55B-4676-B0E4-1A50DC3B321F}"/>
    <dgm:cxn modelId="{E79DDE19-301B-4DF6-83CE-30924388AFD6}" srcId="{4098AFED-7C5F-4C2D-939B-141F55032DF4}" destId="{8EC3FBB0-2344-4D2C-AA4A-E48EDD0C2B9E}" srcOrd="1" destOrd="0" parTransId="{0E59D84E-B284-4824-9758-8DA20CA4F70A}" sibTransId="{E03109FA-3993-4E5E-8C51-F5BBD73C6F24}"/>
    <dgm:cxn modelId="{2DB2140B-8143-43AC-B58E-B8C0EC4CB4E0}" srcId="{4098AFED-7C5F-4C2D-939B-141F55032DF4}" destId="{771BAB97-5B74-484F-98DF-01113B2CA0E5}" srcOrd="0" destOrd="0" parTransId="{6FB1005D-F123-4294-8505-B072D77C3C33}" sibTransId="{E5573C95-9557-42A7-ABF7-3378C0A44D9D}"/>
    <dgm:cxn modelId="{AB647D99-1FE9-4256-83B1-51B86E5A4ED8}" type="presOf" srcId="{4098AFED-7C5F-4C2D-939B-141F55032DF4}" destId="{F5EECC0E-BC92-44B0-A0E5-54552300F109}" srcOrd="0" destOrd="0" presId="urn:microsoft.com/office/officeart/2008/layout/VerticalCurvedList"/>
    <dgm:cxn modelId="{A9B129DA-E4E3-47A5-AFCC-42AA5A1769C5}" type="presOf" srcId="{B4E4529B-33AE-4688-8272-F887EB7760D5}" destId="{B122CB60-3244-41C0-BFD3-968D91B27B9B}" srcOrd="0" destOrd="0" presId="urn:microsoft.com/office/officeart/2008/layout/VerticalCurvedList"/>
    <dgm:cxn modelId="{8BE3CCA5-9A07-4057-ABB6-14FA285FA8DF}" type="presParOf" srcId="{F5EECC0E-BC92-44B0-A0E5-54552300F109}" destId="{B3297978-8AAD-41E9-8563-AC4D51F967F2}" srcOrd="0" destOrd="0" presId="urn:microsoft.com/office/officeart/2008/layout/VerticalCurvedList"/>
    <dgm:cxn modelId="{4744CE15-D7F2-4235-BF95-4952B922110F}" type="presParOf" srcId="{B3297978-8AAD-41E9-8563-AC4D51F967F2}" destId="{BEC0F59B-F3B0-4E69-A860-768586F1A44D}" srcOrd="0" destOrd="0" presId="urn:microsoft.com/office/officeart/2008/layout/VerticalCurvedList"/>
    <dgm:cxn modelId="{227890B1-4424-4B62-A538-097C10559E17}" type="presParOf" srcId="{BEC0F59B-F3B0-4E69-A860-768586F1A44D}" destId="{BC562C12-2A91-4EF1-9D14-ED4037C1442A}" srcOrd="0" destOrd="0" presId="urn:microsoft.com/office/officeart/2008/layout/VerticalCurvedList"/>
    <dgm:cxn modelId="{02719577-F5A9-4DC8-A99C-CA4C1E303D98}" type="presParOf" srcId="{BEC0F59B-F3B0-4E69-A860-768586F1A44D}" destId="{54962DA6-2063-443E-9524-4BE9DF1C3D88}" srcOrd="1" destOrd="0" presId="urn:microsoft.com/office/officeart/2008/layout/VerticalCurvedList"/>
    <dgm:cxn modelId="{F367ACA9-890D-48CA-B2E5-4F2473E403C5}" type="presParOf" srcId="{BEC0F59B-F3B0-4E69-A860-768586F1A44D}" destId="{0EF45FAE-D963-45D7-9AE3-3E82B75578AF}" srcOrd="2" destOrd="0" presId="urn:microsoft.com/office/officeart/2008/layout/VerticalCurvedList"/>
    <dgm:cxn modelId="{990E359A-209E-45C1-B4BC-18B52823A19D}" type="presParOf" srcId="{BEC0F59B-F3B0-4E69-A860-768586F1A44D}" destId="{2851FFCD-E46F-4AA7-A379-1F27D74D0C71}" srcOrd="3" destOrd="0" presId="urn:microsoft.com/office/officeart/2008/layout/VerticalCurvedList"/>
    <dgm:cxn modelId="{78779806-31F5-4533-B3A6-8DC86CB2BFCF}" type="presParOf" srcId="{B3297978-8AAD-41E9-8563-AC4D51F967F2}" destId="{E63BF313-B241-46B7-97A2-BD4AA746A168}" srcOrd="1" destOrd="0" presId="urn:microsoft.com/office/officeart/2008/layout/VerticalCurvedList"/>
    <dgm:cxn modelId="{1FE3DB68-C7D7-4C2B-9EAC-EBECB7AFAFAF}" type="presParOf" srcId="{B3297978-8AAD-41E9-8563-AC4D51F967F2}" destId="{31DC0348-15CD-46C7-9E48-95EF47B46D47}" srcOrd="2" destOrd="0" presId="urn:microsoft.com/office/officeart/2008/layout/VerticalCurvedList"/>
    <dgm:cxn modelId="{F03441E8-96DC-4064-AE9B-27B2487B76BB}" type="presParOf" srcId="{31DC0348-15CD-46C7-9E48-95EF47B46D47}" destId="{15BA9ABB-9EFF-4D06-9F9E-C49DD2C466B9}" srcOrd="0" destOrd="0" presId="urn:microsoft.com/office/officeart/2008/layout/VerticalCurvedList"/>
    <dgm:cxn modelId="{D7527AF4-B4E1-4A96-BB90-5B577B46AB40}" type="presParOf" srcId="{B3297978-8AAD-41E9-8563-AC4D51F967F2}" destId="{23E9BF20-7555-48AD-A7E7-B3458FD9AB67}" srcOrd="3" destOrd="0" presId="urn:microsoft.com/office/officeart/2008/layout/VerticalCurvedList"/>
    <dgm:cxn modelId="{4D850708-0338-4D0D-A1CB-3FF61FEFF028}" type="presParOf" srcId="{B3297978-8AAD-41E9-8563-AC4D51F967F2}" destId="{DAC5501F-972E-45DF-BD71-833FA06464B6}" srcOrd="4" destOrd="0" presId="urn:microsoft.com/office/officeart/2008/layout/VerticalCurvedList"/>
    <dgm:cxn modelId="{AF938BFC-8EF5-442A-9FF4-DE704948B7DB}" type="presParOf" srcId="{DAC5501F-972E-45DF-BD71-833FA06464B6}" destId="{8265A4D2-7F0C-4D8F-8F21-A701AC69AAC3}" srcOrd="0" destOrd="0" presId="urn:microsoft.com/office/officeart/2008/layout/VerticalCurvedList"/>
    <dgm:cxn modelId="{5E88D949-BAE5-4B1D-A0CF-00CC7983ED2F}" type="presParOf" srcId="{B3297978-8AAD-41E9-8563-AC4D51F967F2}" destId="{365B1EC2-6FF3-4469-8657-4F69480BFD6E}" srcOrd="5" destOrd="0" presId="urn:microsoft.com/office/officeart/2008/layout/VerticalCurvedList"/>
    <dgm:cxn modelId="{F13BCA57-40B0-4D1A-84D4-874B5B996779}" type="presParOf" srcId="{B3297978-8AAD-41E9-8563-AC4D51F967F2}" destId="{89EF58A6-2F8F-41C4-A0B0-0C54CBA2DED5}" srcOrd="6" destOrd="0" presId="urn:microsoft.com/office/officeart/2008/layout/VerticalCurvedList"/>
    <dgm:cxn modelId="{1E1153A0-B5AE-488C-967A-2704630571A2}" type="presParOf" srcId="{89EF58A6-2F8F-41C4-A0B0-0C54CBA2DED5}" destId="{E389423C-DED0-478F-8EBE-685B762ECAC7}" srcOrd="0" destOrd="0" presId="urn:microsoft.com/office/officeart/2008/layout/VerticalCurvedList"/>
    <dgm:cxn modelId="{0412972D-06D8-490D-AEBC-07548E57DF94}" type="presParOf" srcId="{B3297978-8AAD-41E9-8563-AC4D51F967F2}" destId="{E20A97CB-97D9-4765-B8A2-76C73092ACFD}" srcOrd="7" destOrd="0" presId="urn:microsoft.com/office/officeart/2008/layout/VerticalCurvedList"/>
    <dgm:cxn modelId="{F220D5B5-99C8-4F96-A4F4-F85B749821AE}" type="presParOf" srcId="{B3297978-8AAD-41E9-8563-AC4D51F967F2}" destId="{3080C2FF-A7CD-4262-B3E9-96F014D7BF63}" srcOrd="8" destOrd="0" presId="urn:microsoft.com/office/officeart/2008/layout/VerticalCurvedList"/>
    <dgm:cxn modelId="{AAEC2A6E-2438-4F89-9684-AD529D68D374}" type="presParOf" srcId="{3080C2FF-A7CD-4262-B3E9-96F014D7BF63}" destId="{C70BF6E8-2DB2-49EA-AA6C-64795C0F7BF8}" srcOrd="0" destOrd="0" presId="urn:microsoft.com/office/officeart/2008/layout/VerticalCurvedList"/>
    <dgm:cxn modelId="{857E5015-727E-4BFD-9A24-561122D99F45}" type="presParOf" srcId="{B3297978-8AAD-41E9-8563-AC4D51F967F2}" destId="{F251DF3E-8F40-4370-B780-025194B6C261}" srcOrd="9" destOrd="0" presId="urn:microsoft.com/office/officeart/2008/layout/VerticalCurvedList"/>
    <dgm:cxn modelId="{A0991071-92E0-40BE-AEA7-381256CBFA8C}" type="presParOf" srcId="{B3297978-8AAD-41E9-8563-AC4D51F967F2}" destId="{E2736C0B-9AC0-4C1C-834F-34F66A045514}" srcOrd="10" destOrd="0" presId="urn:microsoft.com/office/officeart/2008/layout/VerticalCurvedList"/>
    <dgm:cxn modelId="{1D0891B0-BF0A-4D78-8E9C-C664A37413A3}" type="presParOf" srcId="{E2736C0B-9AC0-4C1C-834F-34F66A045514}" destId="{05497B0D-7898-4DBE-B261-1BC43FD18CC8}" srcOrd="0" destOrd="0" presId="urn:microsoft.com/office/officeart/2008/layout/VerticalCurvedList"/>
    <dgm:cxn modelId="{62CB3A8E-6763-4DAB-97F9-0FC1E89C963B}" type="presParOf" srcId="{B3297978-8AAD-41E9-8563-AC4D51F967F2}" destId="{B122CB60-3244-41C0-BFD3-968D91B27B9B}" srcOrd="11" destOrd="0" presId="urn:microsoft.com/office/officeart/2008/layout/VerticalCurvedList"/>
    <dgm:cxn modelId="{2812677D-8135-42A6-B46D-C659DD8CF3B8}" type="presParOf" srcId="{B3297978-8AAD-41E9-8563-AC4D51F967F2}" destId="{26368C49-5A52-4763-9A11-6AD9E8691DAA}" srcOrd="12" destOrd="0" presId="urn:microsoft.com/office/officeart/2008/layout/VerticalCurvedList"/>
    <dgm:cxn modelId="{BACB3F38-D2F4-4679-902A-1BEA9F8C77ED}" type="presParOf" srcId="{26368C49-5A52-4763-9A11-6AD9E8691DAA}" destId="{91126DC3-2F27-4A35-86EE-F63ADC94A35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54E0AC9-C595-448B-9B54-75C9B96ED47A}" type="doc">
      <dgm:prSet loTypeId="urn:microsoft.com/office/officeart/2009/3/layout/StepUpProcess" loCatId="process" qsTypeId="urn:microsoft.com/office/officeart/2005/8/quickstyle/simple3" qsCatId="simple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686E9DC7-F4CF-4D31-A75D-EC23AF1BD3FE}">
      <dgm:prSet phldrT="[Текст]" custT="1"/>
      <dgm:spPr>
        <a:xfrm>
          <a:off x="4078" y="1846847"/>
          <a:ext cx="2670534" cy="2597716"/>
        </a:xfrm>
        <a:prstGeom prst="rect">
          <a:avLst/>
        </a:prstGeom>
      </dgm:spPr>
      <dgm:t>
        <a:bodyPr/>
        <a:lstStyle/>
        <a:p>
          <a:pPr algn="ctr"/>
          <a:r>
            <a:rPr lang="uk-UA" sz="2400" b="1" dirty="0" smtClean="0">
              <a:latin typeface="Times New Roman" pitchFamily="18" charset="0"/>
              <a:ea typeface="+mn-ea"/>
              <a:cs typeface="Times New Roman" pitchFamily="18" charset="0"/>
            </a:rPr>
            <a:t>Програмами ЗНО та специфікаціями тестів</a:t>
          </a:r>
          <a:endParaRPr lang="ru-RU" sz="2400" b="1" dirty="0"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45AE1E74-000A-4F50-B89D-2697A1886ED8}" type="parTrans" cxnId="{F1568DFD-B2BF-4E32-B6E8-DC4F08C2FCC6}">
      <dgm:prSet/>
      <dgm:spPr/>
      <dgm:t>
        <a:bodyPr/>
        <a:lstStyle/>
        <a:p>
          <a:endParaRPr lang="ru-RU"/>
        </a:p>
      </dgm:t>
    </dgm:pt>
    <dgm:pt modelId="{A4A01DD7-C3A1-4336-90F9-7CFB919A2541}" type="sibTrans" cxnId="{F1568DFD-B2BF-4E32-B6E8-DC4F08C2FCC6}">
      <dgm:prSet/>
      <dgm:spPr/>
      <dgm:t>
        <a:bodyPr/>
        <a:lstStyle/>
        <a:p>
          <a:endParaRPr lang="ru-RU"/>
        </a:p>
      </dgm:t>
    </dgm:pt>
    <dgm:pt modelId="{2668CA4D-B9EE-46FC-A4F3-86F090B9C474}">
      <dgm:prSet phldrT="[Текст]" custT="1"/>
      <dgm:spPr>
        <a:xfrm>
          <a:off x="3157063" y="619935"/>
          <a:ext cx="2151921" cy="2817035"/>
        </a:xfrm>
        <a:prstGeom prst="rect">
          <a:avLst/>
        </a:prstGeom>
      </dgm:spPr>
      <dgm:t>
        <a:bodyPr/>
        <a:lstStyle/>
        <a:p>
          <a:pPr algn="ctr"/>
          <a:r>
            <a:rPr lang="uk-UA" sz="2400" b="1" dirty="0" smtClean="0">
              <a:latin typeface="Times New Roman" pitchFamily="18" charset="0"/>
              <a:ea typeface="+mn-ea"/>
              <a:cs typeface="Times New Roman" pitchFamily="18" charset="0"/>
            </a:rPr>
            <a:t>Порядком реєстрації осіб для участі в ЗНО-2018</a:t>
          </a:r>
          <a:endParaRPr lang="ru-RU" sz="2400" b="1" dirty="0"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C6563C3C-8249-4769-B694-EAA0CE3A1E58}" type="parTrans" cxnId="{D8DB390C-13F8-476F-A747-88ACD2CA1607}">
      <dgm:prSet/>
      <dgm:spPr/>
      <dgm:t>
        <a:bodyPr/>
        <a:lstStyle/>
        <a:p>
          <a:endParaRPr lang="ru-RU"/>
        </a:p>
      </dgm:t>
    </dgm:pt>
    <dgm:pt modelId="{8B9DB6E5-5F50-4F14-9A83-5B4C1A6251CD}" type="sibTrans" cxnId="{D8DB390C-13F8-476F-A747-88ACD2CA1607}">
      <dgm:prSet/>
      <dgm:spPr/>
      <dgm:t>
        <a:bodyPr/>
        <a:lstStyle/>
        <a:p>
          <a:endParaRPr lang="ru-RU"/>
        </a:p>
      </dgm:t>
    </dgm:pt>
    <dgm:pt modelId="{03D1B999-5B47-4CFF-B891-0AC6F597FC56}">
      <dgm:prSet phldrT="[Текст]" custT="1"/>
      <dgm:spPr>
        <a:xfrm>
          <a:off x="6073600" y="433432"/>
          <a:ext cx="2151921" cy="1886285"/>
        </a:xfrm>
        <a:prstGeom prst="rect">
          <a:avLst/>
        </a:prstGeom>
      </dgm:spPr>
      <dgm:t>
        <a:bodyPr/>
        <a:lstStyle/>
        <a:p>
          <a:pPr algn="ctr"/>
          <a:r>
            <a:rPr lang="uk-UA" sz="2400" b="1" dirty="0" smtClean="0">
              <a:latin typeface="Times New Roman" pitchFamily="18" charset="0"/>
              <a:ea typeface="+mn-ea"/>
              <a:cs typeface="Times New Roman" pitchFamily="18" charset="0"/>
            </a:rPr>
            <a:t>Порядком</a:t>
          </a:r>
          <a:r>
            <a:rPr lang="uk-UA" sz="2400" b="1" baseline="0" dirty="0" smtClean="0">
              <a:latin typeface="Times New Roman" pitchFamily="18" charset="0"/>
              <a:ea typeface="+mn-ea"/>
              <a:cs typeface="Times New Roman" pitchFamily="18" charset="0"/>
            </a:rPr>
            <a:t> проведення ЗНО-2018</a:t>
          </a:r>
          <a:endParaRPr lang="ru-RU" sz="2400" b="1" dirty="0"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C49E913B-D5FF-46F9-B6B3-A4FD7B090586}" type="parTrans" cxnId="{57BE7BAB-982B-4D52-9BB5-76BB2923301F}">
      <dgm:prSet/>
      <dgm:spPr/>
      <dgm:t>
        <a:bodyPr/>
        <a:lstStyle/>
        <a:p>
          <a:endParaRPr lang="ru-RU"/>
        </a:p>
      </dgm:t>
    </dgm:pt>
    <dgm:pt modelId="{227AD5BA-24FF-4C63-B51C-724DD5EEF1E9}" type="sibTrans" cxnId="{57BE7BAB-982B-4D52-9BB5-76BB2923301F}">
      <dgm:prSet/>
      <dgm:spPr/>
      <dgm:t>
        <a:bodyPr/>
        <a:lstStyle/>
        <a:p>
          <a:endParaRPr lang="ru-RU"/>
        </a:p>
      </dgm:t>
    </dgm:pt>
    <dgm:pt modelId="{217C72DC-B5DB-4F37-A743-DF45B01E72C8}">
      <dgm:prSet phldrT="[Текст]"/>
      <dgm:spPr>
        <a:xfrm>
          <a:off x="3157063" y="619935"/>
          <a:ext cx="2151921" cy="2817035"/>
        </a:xfrm>
        <a:prstGeom prst="rect">
          <a:avLst/>
        </a:prstGeom>
      </dgm:spPr>
      <dgm:t>
        <a:bodyPr/>
        <a:lstStyle/>
        <a:p>
          <a:endParaRPr lang="ru-RU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A07135DE-4F72-4219-A39B-E20A799091FF}" type="sibTrans" cxnId="{C83C13EC-D53B-4607-8B02-A692EAA386E1}">
      <dgm:prSet/>
      <dgm:spPr/>
      <dgm:t>
        <a:bodyPr/>
        <a:lstStyle/>
        <a:p>
          <a:endParaRPr lang="ru-RU"/>
        </a:p>
      </dgm:t>
    </dgm:pt>
    <dgm:pt modelId="{A35A8DF2-6989-46A2-B459-5536040C2EE5}" type="parTrans" cxnId="{C83C13EC-D53B-4607-8B02-A692EAA386E1}">
      <dgm:prSet/>
      <dgm:spPr/>
      <dgm:t>
        <a:bodyPr/>
        <a:lstStyle/>
        <a:p>
          <a:endParaRPr lang="ru-RU"/>
        </a:p>
      </dgm:t>
    </dgm:pt>
    <dgm:pt modelId="{55CD3460-0904-4258-A08B-18060DC72903}">
      <dgm:prSet phldrT="[Текст]"/>
      <dgm:spPr>
        <a:xfrm>
          <a:off x="4078" y="1846847"/>
          <a:ext cx="2670534" cy="2597716"/>
        </a:xfrm>
        <a:prstGeom prst="rect">
          <a:avLst/>
        </a:prstGeom>
      </dgm:spPr>
      <dgm:t>
        <a:bodyPr/>
        <a:lstStyle/>
        <a:p>
          <a:endParaRPr lang="ru-RU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1C5A1F29-F7BD-4A36-9F55-49D5240CA82F}" type="sibTrans" cxnId="{03CC7BF9-855D-4B52-9174-BD33D493FEA4}">
      <dgm:prSet/>
      <dgm:spPr/>
      <dgm:t>
        <a:bodyPr/>
        <a:lstStyle/>
        <a:p>
          <a:endParaRPr lang="ru-RU"/>
        </a:p>
      </dgm:t>
    </dgm:pt>
    <dgm:pt modelId="{196F894D-974C-4C03-847A-C8A3982575BD}" type="parTrans" cxnId="{03CC7BF9-855D-4B52-9174-BD33D493FEA4}">
      <dgm:prSet/>
      <dgm:spPr/>
      <dgm:t>
        <a:bodyPr/>
        <a:lstStyle/>
        <a:p>
          <a:endParaRPr lang="ru-RU"/>
        </a:p>
      </dgm:t>
    </dgm:pt>
    <dgm:pt modelId="{9DB57958-FD71-4F48-A1A3-FDD9F757AE16}">
      <dgm:prSet phldrT="[Текст]"/>
      <dgm:spPr>
        <a:xfrm>
          <a:off x="6073600" y="433432"/>
          <a:ext cx="2151921" cy="1886285"/>
        </a:xfrm>
        <a:prstGeom prst="rect">
          <a:avLst/>
        </a:prstGeom>
      </dgm:spPr>
      <dgm:t>
        <a:bodyPr/>
        <a:lstStyle/>
        <a:p>
          <a:endParaRPr lang="ru-RU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B2CBA2EF-0A7B-4F4A-9DDE-B10ACD9DF0A8}" type="sibTrans" cxnId="{6000CD42-8FFE-4FF9-835B-69C4B0B2CE0F}">
      <dgm:prSet/>
      <dgm:spPr/>
      <dgm:t>
        <a:bodyPr/>
        <a:lstStyle/>
        <a:p>
          <a:endParaRPr lang="ru-RU"/>
        </a:p>
      </dgm:t>
    </dgm:pt>
    <dgm:pt modelId="{3E03EC67-A70A-4BEE-925A-FE7E87EAD554}" type="parTrans" cxnId="{6000CD42-8FFE-4FF9-835B-69C4B0B2CE0F}">
      <dgm:prSet/>
      <dgm:spPr/>
      <dgm:t>
        <a:bodyPr/>
        <a:lstStyle/>
        <a:p>
          <a:endParaRPr lang="ru-RU"/>
        </a:p>
      </dgm:t>
    </dgm:pt>
    <dgm:pt modelId="{A6B324BB-3A94-4907-B260-5701DFA06B62}" type="pres">
      <dgm:prSet presAssocID="{754E0AC9-C595-448B-9B54-75C9B96ED47A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18F77DE-CC04-455F-A2F4-4466FE2C55C3}" type="pres">
      <dgm:prSet presAssocID="{55CD3460-0904-4258-A08B-18060DC72903}" presName="composite" presStyleCnt="0"/>
      <dgm:spPr/>
      <dgm:t>
        <a:bodyPr/>
        <a:lstStyle/>
        <a:p>
          <a:endParaRPr lang="ru-RU"/>
        </a:p>
      </dgm:t>
    </dgm:pt>
    <dgm:pt modelId="{2C4C4863-C427-456E-9FED-877BF6A5BE41}" type="pres">
      <dgm:prSet presAssocID="{55CD3460-0904-4258-A08B-18060DC72903}" presName="LShape" presStyleLbl="alignNode1" presStyleIdx="0" presStyleCnt="5"/>
      <dgm:spPr>
        <a:xfrm rot="5400000">
          <a:off x="502499" y="1490382"/>
          <a:ext cx="1432467" cy="2383593"/>
        </a:xfrm>
        <a:prstGeom prst="corner">
          <a:avLst>
            <a:gd name="adj1" fmla="val 16120"/>
            <a:gd name="adj2" fmla="val 16110"/>
          </a:avLst>
        </a:prstGeom>
      </dgm:spPr>
      <dgm:t>
        <a:bodyPr/>
        <a:lstStyle/>
        <a:p>
          <a:endParaRPr lang="ru-RU"/>
        </a:p>
      </dgm:t>
    </dgm:pt>
    <dgm:pt modelId="{DBDE00CB-DD1E-461A-90AE-5256C94E2E70}" type="pres">
      <dgm:prSet presAssocID="{55CD3460-0904-4258-A08B-18060DC72903}" presName="ParentText" presStyleLbl="revTx" presStyleIdx="0" presStyleCnt="3" custScaleX="124100" custScaleY="137716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6CEDEE2F-8E1A-4044-B68C-3F1F3B9D788C}" type="pres">
      <dgm:prSet presAssocID="{55CD3460-0904-4258-A08B-18060DC72903}" presName="Triangle" presStyleLbl="alignNode1" presStyleIdx="1" presStyleCnt="5"/>
      <dgm:spPr>
        <a:xfrm>
          <a:off x="2009283" y="1314899"/>
          <a:ext cx="406022" cy="406022"/>
        </a:xfrm>
        <a:prstGeom prst="triangle">
          <a:avLst>
            <a:gd name="adj" fmla="val 100000"/>
          </a:avLst>
        </a:prstGeom>
      </dgm:spPr>
      <dgm:t>
        <a:bodyPr/>
        <a:lstStyle/>
        <a:p>
          <a:endParaRPr lang="ru-RU"/>
        </a:p>
      </dgm:t>
    </dgm:pt>
    <dgm:pt modelId="{58E8F08B-5DDE-45B9-A6E7-5586D2182D3E}" type="pres">
      <dgm:prSet presAssocID="{1C5A1F29-F7BD-4A36-9F55-49D5240CA82F}" presName="sibTrans" presStyleCnt="0"/>
      <dgm:spPr/>
      <dgm:t>
        <a:bodyPr/>
        <a:lstStyle/>
        <a:p>
          <a:endParaRPr lang="ru-RU"/>
        </a:p>
      </dgm:t>
    </dgm:pt>
    <dgm:pt modelId="{3E056882-CB12-404E-8360-FA096DB82D7C}" type="pres">
      <dgm:prSet presAssocID="{1C5A1F29-F7BD-4A36-9F55-49D5240CA82F}" presName="space" presStyleCnt="0"/>
      <dgm:spPr/>
      <dgm:t>
        <a:bodyPr/>
        <a:lstStyle/>
        <a:p>
          <a:endParaRPr lang="ru-RU"/>
        </a:p>
      </dgm:t>
    </dgm:pt>
    <dgm:pt modelId="{E45E7B7D-6D67-4CF3-A180-15555E6275E8}" type="pres">
      <dgm:prSet presAssocID="{217C72DC-B5DB-4F37-A743-DF45B01E72C8}" presName="composite" presStyleCnt="0"/>
      <dgm:spPr/>
      <dgm:t>
        <a:bodyPr/>
        <a:lstStyle/>
        <a:p>
          <a:endParaRPr lang="ru-RU"/>
        </a:p>
      </dgm:t>
    </dgm:pt>
    <dgm:pt modelId="{DF9653DA-C600-4B37-9C2C-51435CF73BEA}" type="pres">
      <dgm:prSet presAssocID="{217C72DC-B5DB-4F37-A743-DF45B01E72C8}" presName="LShape" presStyleLbl="alignNode1" presStyleIdx="2" presStyleCnt="5"/>
      <dgm:spPr>
        <a:xfrm rot="5400000">
          <a:off x="3396177" y="373129"/>
          <a:ext cx="1432467" cy="2383593"/>
        </a:xfrm>
        <a:prstGeom prst="corner">
          <a:avLst>
            <a:gd name="adj1" fmla="val 16120"/>
            <a:gd name="adj2" fmla="val 16110"/>
          </a:avLst>
        </a:prstGeom>
      </dgm:spPr>
      <dgm:t>
        <a:bodyPr/>
        <a:lstStyle/>
        <a:p>
          <a:endParaRPr lang="ru-RU"/>
        </a:p>
      </dgm:t>
    </dgm:pt>
    <dgm:pt modelId="{7A4700D1-0BF2-429D-87A0-1A80167106EE}" type="pres">
      <dgm:prSet presAssocID="{217C72DC-B5DB-4F37-A743-DF45B01E72C8}" presName="ParentText" presStyleLbl="revTx" presStyleIdx="1" presStyleCnt="3" custScaleY="149343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CD61F634-7F49-4C7A-B202-09D3596B06AD}" type="pres">
      <dgm:prSet presAssocID="{217C72DC-B5DB-4F37-A743-DF45B01E72C8}" presName="Triangle" presStyleLbl="alignNode1" presStyleIdx="3" presStyleCnt="5"/>
      <dgm:spPr>
        <a:xfrm>
          <a:off x="4902962" y="197646"/>
          <a:ext cx="406022" cy="406022"/>
        </a:xfrm>
        <a:prstGeom prst="triangle">
          <a:avLst>
            <a:gd name="adj" fmla="val 100000"/>
          </a:avLst>
        </a:prstGeom>
      </dgm:spPr>
      <dgm:t>
        <a:bodyPr/>
        <a:lstStyle/>
        <a:p>
          <a:endParaRPr lang="ru-RU"/>
        </a:p>
      </dgm:t>
    </dgm:pt>
    <dgm:pt modelId="{CE4DD5C4-0A29-4434-85A7-3FA1629DCB01}" type="pres">
      <dgm:prSet presAssocID="{A07135DE-4F72-4219-A39B-E20A799091FF}" presName="sibTrans" presStyleCnt="0"/>
      <dgm:spPr/>
      <dgm:t>
        <a:bodyPr/>
        <a:lstStyle/>
        <a:p>
          <a:endParaRPr lang="ru-RU"/>
        </a:p>
      </dgm:t>
    </dgm:pt>
    <dgm:pt modelId="{261848F7-92E0-4D67-8FE2-550F7A510955}" type="pres">
      <dgm:prSet presAssocID="{A07135DE-4F72-4219-A39B-E20A799091FF}" presName="space" presStyleCnt="0"/>
      <dgm:spPr/>
      <dgm:t>
        <a:bodyPr/>
        <a:lstStyle/>
        <a:p>
          <a:endParaRPr lang="ru-RU"/>
        </a:p>
      </dgm:t>
    </dgm:pt>
    <dgm:pt modelId="{7F8B612A-A389-40D5-BF4E-EF061578468A}" type="pres">
      <dgm:prSet presAssocID="{9DB57958-FD71-4F48-A1A3-FDD9F757AE16}" presName="composite" presStyleCnt="0"/>
      <dgm:spPr/>
      <dgm:t>
        <a:bodyPr/>
        <a:lstStyle/>
        <a:p>
          <a:endParaRPr lang="ru-RU"/>
        </a:p>
      </dgm:t>
    </dgm:pt>
    <dgm:pt modelId="{D243F38D-2BE4-4405-B1D4-0827589C962A}" type="pres">
      <dgm:prSet presAssocID="{9DB57958-FD71-4F48-A1A3-FDD9F757AE16}" presName="LShape" presStyleLbl="alignNode1" presStyleIdx="4" presStyleCnt="5"/>
      <dgm:spPr>
        <a:xfrm rot="5400000">
          <a:off x="6312714" y="-278748"/>
          <a:ext cx="1432467" cy="2383593"/>
        </a:xfrm>
        <a:prstGeom prst="corner">
          <a:avLst>
            <a:gd name="adj1" fmla="val 16120"/>
            <a:gd name="adj2" fmla="val 16110"/>
          </a:avLst>
        </a:prstGeom>
      </dgm:spPr>
      <dgm:t>
        <a:bodyPr/>
        <a:lstStyle/>
        <a:p>
          <a:endParaRPr lang="ru-RU"/>
        </a:p>
      </dgm:t>
    </dgm:pt>
    <dgm:pt modelId="{C02F8F5E-569F-4B91-AB30-30F8A4B84C6B}" type="pres">
      <dgm:prSet presAssocID="{9DB57958-FD71-4F48-A1A3-FDD9F757AE16}" presName="ParentText" presStyleLbl="revTx" presStyleIdx="2" presStyleCnt="3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1F9C6694-E0F6-4B20-8447-6F9B9E60D750}" type="presOf" srcId="{55CD3460-0904-4258-A08B-18060DC72903}" destId="{DBDE00CB-DD1E-461A-90AE-5256C94E2E70}" srcOrd="0" destOrd="0" presId="urn:microsoft.com/office/officeart/2009/3/layout/StepUpProcess"/>
    <dgm:cxn modelId="{6000CD42-8FFE-4FF9-835B-69C4B0B2CE0F}" srcId="{754E0AC9-C595-448B-9B54-75C9B96ED47A}" destId="{9DB57958-FD71-4F48-A1A3-FDD9F757AE16}" srcOrd="2" destOrd="0" parTransId="{3E03EC67-A70A-4BEE-925A-FE7E87EAD554}" sibTransId="{B2CBA2EF-0A7B-4F4A-9DDE-B10ACD9DF0A8}"/>
    <dgm:cxn modelId="{4E293AE5-BC0E-47F1-8B2C-C6E19894804B}" type="presOf" srcId="{03D1B999-5B47-4CFF-B891-0AC6F597FC56}" destId="{C02F8F5E-569F-4B91-AB30-30F8A4B84C6B}" srcOrd="0" destOrd="1" presId="urn:microsoft.com/office/officeart/2009/3/layout/StepUpProcess"/>
    <dgm:cxn modelId="{F1568DFD-B2BF-4E32-B6E8-DC4F08C2FCC6}" srcId="{55CD3460-0904-4258-A08B-18060DC72903}" destId="{686E9DC7-F4CF-4D31-A75D-EC23AF1BD3FE}" srcOrd="0" destOrd="0" parTransId="{45AE1E74-000A-4F50-B89D-2697A1886ED8}" sibTransId="{A4A01DD7-C3A1-4336-90F9-7CFB919A2541}"/>
    <dgm:cxn modelId="{EF314FB3-15A3-45AB-BAB5-EAD8066569A2}" type="presOf" srcId="{9DB57958-FD71-4F48-A1A3-FDD9F757AE16}" destId="{C02F8F5E-569F-4B91-AB30-30F8A4B84C6B}" srcOrd="0" destOrd="0" presId="urn:microsoft.com/office/officeart/2009/3/layout/StepUpProcess"/>
    <dgm:cxn modelId="{57BE7BAB-982B-4D52-9BB5-76BB2923301F}" srcId="{9DB57958-FD71-4F48-A1A3-FDD9F757AE16}" destId="{03D1B999-5B47-4CFF-B891-0AC6F597FC56}" srcOrd="0" destOrd="0" parTransId="{C49E913B-D5FF-46F9-B6B3-A4FD7B090586}" sibTransId="{227AD5BA-24FF-4C63-B51C-724DD5EEF1E9}"/>
    <dgm:cxn modelId="{79B46214-E5C2-46EA-93FB-605269E0D040}" type="presOf" srcId="{754E0AC9-C595-448B-9B54-75C9B96ED47A}" destId="{A6B324BB-3A94-4907-B260-5701DFA06B62}" srcOrd="0" destOrd="0" presId="urn:microsoft.com/office/officeart/2009/3/layout/StepUpProcess"/>
    <dgm:cxn modelId="{D8DB390C-13F8-476F-A747-88ACD2CA1607}" srcId="{217C72DC-B5DB-4F37-A743-DF45B01E72C8}" destId="{2668CA4D-B9EE-46FC-A4F3-86F090B9C474}" srcOrd="0" destOrd="0" parTransId="{C6563C3C-8249-4769-B694-EAA0CE3A1E58}" sibTransId="{8B9DB6E5-5F50-4F14-9A83-5B4C1A6251CD}"/>
    <dgm:cxn modelId="{D7E4F2E6-0F33-4483-B204-A3E999B63118}" type="presOf" srcId="{217C72DC-B5DB-4F37-A743-DF45B01E72C8}" destId="{7A4700D1-0BF2-429D-87A0-1A80167106EE}" srcOrd="0" destOrd="0" presId="urn:microsoft.com/office/officeart/2009/3/layout/StepUpProcess"/>
    <dgm:cxn modelId="{C83C13EC-D53B-4607-8B02-A692EAA386E1}" srcId="{754E0AC9-C595-448B-9B54-75C9B96ED47A}" destId="{217C72DC-B5DB-4F37-A743-DF45B01E72C8}" srcOrd="1" destOrd="0" parTransId="{A35A8DF2-6989-46A2-B459-5536040C2EE5}" sibTransId="{A07135DE-4F72-4219-A39B-E20A799091FF}"/>
    <dgm:cxn modelId="{03CC7BF9-855D-4B52-9174-BD33D493FEA4}" srcId="{754E0AC9-C595-448B-9B54-75C9B96ED47A}" destId="{55CD3460-0904-4258-A08B-18060DC72903}" srcOrd="0" destOrd="0" parTransId="{196F894D-974C-4C03-847A-C8A3982575BD}" sibTransId="{1C5A1F29-F7BD-4A36-9F55-49D5240CA82F}"/>
    <dgm:cxn modelId="{106EEAFE-E60F-4AC8-B34E-AD4651C03222}" type="presOf" srcId="{2668CA4D-B9EE-46FC-A4F3-86F090B9C474}" destId="{7A4700D1-0BF2-429D-87A0-1A80167106EE}" srcOrd="0" destOrd="1" presId="urn:microsoft.com/office/officeart/2009/3/layout/StepUpProcess"/>
    <dgm:cxn modelId="{342E8577-668F-430F-AFBD-8DF69657CCFE}" type="presOf" srcId="{686E9DC7-F4CF-4D31-A75D-EC23AF1BD3FE}" destId="{DBDE00CB-DD1E-461A-90AE-5256C94E2E70}" srcOrd="0" destOrd="1" presId="urn:microsoft.com/office/officeart/2009/3/layout/StepUpProcess"/>
    <dgm:cxn modelId="{B94879EB-D112-4C94-96A1-9719D1836DAC}" type="presParOf" srcId="{A6B324BB-3A94-4907-B260-5701DFA06B62}" destId="{E18F77DE-CC04-455F-A2F4-4466FE2C55C3}" srcOrd="0" destOrd="0" presId="urn:microsoft.com/office/officeart/2009/3/layout/StepUpProcess"/>
    <dgm:cxn modelId="{7532DF21-7226-4A5A-937A-0764378C0503}" type="presParOf" srcId="{E18F77DE-CC04-455F-A2F4-4466FE2C55C3}" destId="{2C4C4863-C427-456E-9FED-877BF6A5BE41}" srcOrd="0" destOrd="0" presId="urn:microsoft.com/office/officeart/2009/3/layout/StepUpProcess"/>
    <dgm:cxn modelId="{D79358C0-C5A3-4D23-8728-4F6A33EE9B4E}" type="presParOf" srcId="{E18F77DE-CC04-455F-A2F4-4466FE2C55C3}" destId="{DBDE00CB-DD1E-461A-90AE-5256C94E2E70}" srcOrd="1" destOrd="0" presId="urn:microsoft.com/office/officeart/2009/3/layout/StepUpProcess"/>
    <dgm:cxn modelId="{CC385B29-4357-4F81-B26E-718D530E8232}" type="presParOf" srcId="{E18F77DE-CC04-455F-A2F4-4466FE2C55C3}" destId="{6CEDEE2F-8E1A-4044-B68C-3F1F3B9D788C}" srcOrd="2" destOrd="0" presId="urn:microsoft.com/office/officeart/2009/3/layout/StepUpProcess"/>
    <dgm:cxn modelId="{B3FAE200-C732-42C8-A4CA-055946F6F286}" type="presParOf" srcId="{A6B324BB-3A94-4907-B260-5701DFA06B62}" destId="{58E8F08B-5DDE-45B9-A6E7-5586D2182D3E}" srcOrd="1" destOrd="0" presId="urn:microsoft.com/office/officeart/2009/3/layout/StepUpProcess"/>
    <dgm:cxn modelId="{D80356B8-DC1A-4D74-9604-22D3ADF1D220}" type="presParOf" srcId="{58E8F08B-5DDE-45B9-A6E7-5586D2182D3E}" destId="{3E056882-CB12-404E-8360-FA096DB82D7C}" srcOrd="0" destOrd="0" presId="urn:microsoft.com/office/officeart/2009/3/layout/StepUpProcess"/>
    <dgm:cxn modelId="{3724E7BB-FB91-4AB8-9631-C66D87C4FEDF}" type="presParOf" srcId="{A6B324BB-3A94-4907-B260-5701DFA06B62}" destId="{E45E7B7D-6D67-4CF3-A180-15555E6275E8}" srcOrd="2" destOrd="0" presId="urn:microsoft.com/office/officeart/2009/3/layout/StepUpProcess"/>
    <dgm:cxn modelId="{96F87135-2474-4DCD-805E-9FD38FDD07E8}" type="presParOf" srcId="{E45E7B7D-6D67-4CF3-A180-15555E6275E8}" destId="{DF9653DA-C600-4B37-9C2C-51435CF73BEA}" srcOrd="0" destOrd="0" presId="urn:microsoft.com/office/officeart/2009/3/layout/StepUpProcess"/>
    <dgm:cxn modelId="{1868FC2C-0BE3-4B8E-9C9F-48D637F380C9}" type="presParOf" srcId="{E45E7B7D-6D67-4CF3-A180-15555E6275E8}" destId="{7A4700D1-0BF2-429D-87A0-1A80167106EE}" srcOrd="1" destOrd="0" presId="urn:microsoft.com/office/officeart/2009/3/layout/StepUpProcess"/>
    <dgm:cxn modelId="{DDA319FA-9C5B-4A6E-BD49-EA3F65068D26}" type="presParOf" srcId="{E45E7B7D-6D67-4CF3-A180-15555E6275E8}" destId="{CD61F634-7F49-4C7A-B202-09D3596B06AD}" srcOrd="2" destOrd="0" presId="urn:microsoft.com/office/officeart/2009/3/layout/StepUpProcess"/>
    <dgm:cxn modelId="{04150258-7B00-4346-AA15-FD73EE8C4092}" type="presParOf" srcId="{A6B324BB-3A94-4907-B260-5701DFA06B62}" destId="{CE4DD5C4-0A29-4434-85A7-3FA1629DCB01}" srcOrd="3" destOrd="0" presId="urn:microsoft.com/office/officeart/2009/3/layout/StepUpProcess"/>
    <dgm:cxn modelId="{F83BF601-9517-404D-BD4C-1194E40D5980}" type="presParOf" srcId="{CE4DD5C4-0A29-4434-85A7-3FA1629DCB01}" destId="{261848F7-92E0-4D67-8FE2-550F7A510955}" srcOrd="0" destOrd="0" presId="urn:microsoft.com/office/officeart/2009/3/layout/StepUpProcess"/>
    <dgm:cxn modelId="{DB9B3AB3-15E6-4B46-9351-FBAA37590E98}" type="presParOf" srcId="{A6B324BB-3A94-4907-B260-5701DFA06B62}" destId="{7F8B612A-A389-40D5-BF4E-EF061578468A}" srcOrd="4" destOrd="0" presId="urn:microsoft.com/office/officeart/2009/3/layout/StepUpProcess"/>
    <dgm:cxn modelId="{45DE5141-650A-47B3-92E0-521224C03235}" type="presParOf" srcId="{7F8B612A-A389-40D5-BF4E-EF061578468A}" destId="{D243F38D-2BE4-4405-B1D4-0827589C962A}" srcOrd="0" destOrd="0" presId="urn:microsoft.com/office/officeart/2009/3/layout/StepUpProcess"/>
    <dgm:cxn modelId="{1FBB1537-D465-4326-8AFA-A3D4702FA45E}" type="presParOf" srcId="{7F8B612A-A389-40D5-BF4E-EF061578468A}" destId="{C02F8F5E-569F-4B91-AB30-30F8A4B84C6B}" srcOrd="1" destOrd="0" presId="urn:microsoft.com/office/officeart/2009/3/layout/StepUpProcess"/>
  </dgm:cxnLst>
  <dgm:bg/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D162C94-6820-4247-B24F-D54140FC3FD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77AE999B-E5F9-4D6C-86C4-DB8077767050}">
      <dgm:prSet phldrT="[Текст]" custT="1"/>
      <dgm:spPr>
        <a:solidFill>
          <a:schemeClr val="accent2"/>
        </a:solidFill>
      </dgm:spPr>
      <dgm:t>
        <a:bodyPr/>
        <a:lstStyle/>
        <a:p>
          <a:pPr algn="ctr"/>
          <a:r>
            <a:rPr lang="uk-UA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буде перекладено з урахуванням реєстраційних даних учасників пробного ЗНО-2018 наступними мовами:</a:t>
          </a:r>
        </a:p>
        <a:p>
          <a:pPr algn="ctr"/>
          <a:endParaRPr lang="uk-UA" sz="28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630AEB-72C7-4FFF-8E61-5A2958EF4DB3}" type="parTrans" cxnId="{6CDE5492-0C1A-4ACA-81C9-54F4EECF5815}">
      <dgm:prSet/>
      <dgm:spPr/>
      <dgm:t>
        <a:bodyPr/>
        <a:lstStyle/>
        <a:p>
          <a:endParaRPr lang="uk-UA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1F0956-DE9D-43D5-9227-76D466E965E7}" type="sibTrans" cxnId="{6CDE5492-0C1A-4ACA-81C9-54F4EECF5815}">
      <dgm:prSet/>
      <dgm:spPr/>
      <dgm:t>
        <a:bodyPr/>
        <a:lstStyle/>
        <a:p>
          <a:endParaRPr lang="uk-UA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9F9F58-EF3F-4A05-8409-20DAB0561472}">
      <dgm:prSet phldrT="[Текст]"/>
      <dgm:spPr/>
      <dgm:t>
        <a:bodyPr/>
        <a:lstStyle/>
        <a:p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румунською</a:t>
          </a:r>
          <a:endParaRPr lang="uk-UA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40D60E-8641-409A-88CB-24390F8BC8AA}" type="parTrans" cxnId="{4F3A1E04-36CA-465D-BAF1-C3009CCC19B5}">
      <dgm:prSet/>
      <dgm:spPr/>
      <dgm:t>
        <a:bodyPr/>
        <a:lstStyle/>
        <a:p>
          <a:endParaRPr lang="uk-UA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B96548-CF58-4345-A0BE-7CC2934503E3}" type="sibTrans" cxnId="{4F3A1E04-36CA-465D-BAF1-C3009CCC19B5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ACEDD6-0397-4E05-B970-972BA7C430D2}">
      <dgm:prSet phldrT="[Текст]"/>
      <dgm:spPr/>
      <dgm:t>
        <a:bodyPr/>
        <a:lstStyle/>
        <a:p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угорською</a:t>
          </a:r>
          <a:endParaRPr lang="uk-UA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EE4448-4DCE-4300-B521-DAB5A792A0FF}" type="parTrans" cxnId="{9D65A00F-CBA3-482F-9951-AF24ABF45473}">
      <dgm:prSet/>
      <dgm:spPr/>
      <dgm:t>
        <a:bodyPr/>
        <a:lstStyle/>
        <a:p>
          <a:endParaRPr lang="uk-UA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5E5D82-E6F7-458B-98DE-943ABC265939}" type="sibTrans" cxnId="{9D65A00F-CBA3-482F-9951-AF24ABF45473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uk-UA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366B3C-CBBB-4512-8905-CF2BA95FC367}">
      <dgm:prSet phldrT="[Текст]"/>
      <dgm:spPr/>
      <dgm:t>
        <a:bodyPr/>
        <a:lstStyle/>
        <a:p>
          <a:endParaRPr lang="uk-UA"/>
        </a:p>
      </dgm:t>
    </dgm:pt>
    <dgm:pt modelId="{4D1572EF-7811-46F4-8155-642558CDC083}" type="parTrans" cxnId="{E29015F2-8FCF-4EEC-8BBB-F498564C0A48}">
      <dgm:prSet/>
      <dgm:spPr/>
      <dgm:t>
        <a:bodyPr/>
        <a:lstStyle/>
        <a:p>
          <a:endParaRPr lang="uk-UA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9F2D18-21C9-4C91-BEF4-E4B3F294BC7E}" type="sibTrans" cxnId="{E29015F2-8FCF-4EEC-8BBB-F498564C0A48}">
      <dgm:prSet/>
      <dgm:spPr/>
      <dgm:t>
        <a:bodyPr/>
        <a:lstStyle/>
        <a:p>
          <a:endParaRPr lang="uk-UA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43BB83-49AB-4349-AD05-83B09B807246}">
      <dgm:prSet/>
      <dgm:spPr/>
      <dgm:t>
        <a:bodyPr/>
        <a:lstStyle/>
        <a:p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молдовською</a:t>
          </a:r>
          <a:endParaRPr lang="uk-UA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EBE1BB-CEFA-4873-A90F-529F61B08B7C}" type="parTrans" cxnId="{0CD2C634-7D52-48A2-9DCD-409E9F09E7DA}">
      <dgm:prSet/>
      <dgm:spPr/>
      <dgm:t>
        <a:bodyPr/>
        <a:lstStyle/>
        <a:p>
          <a:endParaRPr lang="uk-UA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851978-9954-4273-A5F8-EECB1D5A3B4B}" type="sibTrans" cxnId="{0CD2C634-7D52-48A2-9DCD-409E9F09E7DA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uk-UA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CC7466-0FAA-4D7D-A4D8-33B079F820BC}">
      <dgm:prSet/>
      <dgm:spPr/>
      <dgm:t>
        <a:bodyPr/>
        <a:lstStyle/>
        <a:p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польською</a:t>
          </a:r>
          <a:endParaRPr lang="uk-UA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B8B965-4C02-4F85-89B1-E3465AAA987E}" type="parTrans" cxnId="{0992E96C-05D2-4EBE-A38F-036B7D2964B3}">
      <dgm:prSet/>
      <dgm:spPr/>
      <dgm:t>
        <a:bodyPr/>
        <a:lstStyle/>
        <a:p>
          <a:endParaRPr lang="uk-UA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17D505-A4A9-4308-9BEA-318C24B4F8DB}" type="sibTrans" cxnId="{0992E96C-05D2-4EBE-A38F-036B7D2964B3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0000" r="-30000"/>
          </a:stretch>
        </a:blipFill>
      </dgm:spPr>
      <dgm:t>
        <a:bodyPr/>
        <a:lstStyle/>
        <a:p>
          <a:endParaRPr lang="uk-UA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6C8BA2-5C78-4DF3-A22B-D28D8D32AA3F}">
      <dgm:prSet/>
      <dgm:spPr/>
      <dgm:t>
        <a:bodyPr/>
        <a:lstStyle/>
        <a:p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кримсько-</a:t>
          </a:r>
        </a:p>
        <a:p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татарською</a:t>
          </a:r>
          <a:endParaRPr lang="uk-UA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650E18-7783-4D9C-BAF3-3C579D093A90}" type="parTrans" cxnId="{3CF5F306-BCAC-44CE-A9C0-5AC5D190197C}">
      <dgm:prSet/>
      <dgm:spPr/>
      <dgm:t>
        <a:bodyPr/>
        <a:lstStyle/>
        <a:p>
          <a:endParaRPr lang="uk-UA"/>
        </a:p>
      </dgm:t>
    </dgm:pt>
    <dgm:pt modelId="{F7B7C324-8D5F-4A82-B4A2-C90560DFA90F}" type="sibTrans" cxnId="{3CF5F306-BCAC-44CE-A9C0-5AC5D190197C}">
      <dgm:prSet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1665FA38-628F-42DE-80E4-886C6C8F4C62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російською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F87A64-86EF-4F9E-A185-7C8236E1ED7B}" type="parTrans" cxnId="{4E4F1F61-2980-4B40-9105-439084CF608C}">
      <dgm:prSet/>
      <dgm:spPr/>
      <dgm:t>
        <a:bodyPr/>
        <a:lstStyle/>
        <a:p>
          <a:endParaRPr lang="uk-UA"/>
        </a:p>
      </dgm:t>
    </dgm:pt>
    <dgm:pt modelId="{B6D28C91-DC1F-42D8-B06C-42FE38085929}" type="sibTrans" cxnId="{4E4F1F61-2980-4B40-9105-439084CF608C}">
      <dgm:prSet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0EF4011A-5A25-49DB-86D4-E633838990D2}" type="pres">
      <dgm:prSet presAssocID="{2D162C94-6820-4247-B24F-D54140FC3FD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uk-UA"/>
        </a:p>
      </dgm:t>
    </dgm:pt>
    <dgm:pt modelId="{D389DA13-C8EC-405C-90E8-2233A2B2C6CE}" type="pres">
      <dgm:prSet presAssocID="{2D162C94-6820-4247-B24F-D54140FC3FDE}" presName="Name1" presStyleCnt="0"/>
      <dgm:spPr/>
    </dgm:pt>
    <dgm:pt modelId="{6E6D4862-3D2A-4297-B24B-5B5BF60AD87C}" type="pres">
      <dgm:prSet presAssocID="{E51F0956-DE9D-43D5-9227-76D466E965E7}" presName="picture_1" presStyleCnt="0"/>
      <dgm:spPr/>
    </dgm:pt>
    <dgm:pt modelId="{C7E71C0E-0B6A-4E8D-8F54-1153F96EA9B7}" type="pres">
      <dgm:prSet presAssocID="{E51F0956-DE9D-43D5-9227-76D466E965E7}" presName="pictureRepeatNode" presStyleLbl="alignImgPlace1" presStyleIdx="0" presStyleCnt="7"/>
      <dgm:spPr/>
      <dgm:t>
        <a:bodyPr/>
        <a:lstStyle/>
        <a:p>
          <a:endParaRPr lang="uk-UA"/>
        </a:p>
      </dgm:t>
    </dgm:pt>
    <dgm:pt modelId="{0CE0D4BC-3BD0-4C30-A574-51CA58737207}" type="pres">
      <dgm:prSet presAssocID="{77AE999B-E5F9-4D6C-86C4-DB8077767050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8C5606E-7AA5-4D90-BC8E-8719D03513EE}" type="pres">
      <dgm:prSet presAssocID="{F7B7C324-8D5F-4A82-B4A2-C90560DFA90F}" presName="picture_2" presStyleCnt="0"/>
      <dgm:spPr/>
    </dgm:pt>
    <dgm:pt modelId="{F1393B44-79F3-4CAA-92CF-79941C9675E8}" type="pres">
      <dgm:prSet presAssocID="{F7B7C324-8D5F-4A82-B4A2-C90560DFA90F}" presName="pictureRepeatNode" presStyleLbl="alignImgPlace1" presStyleIdx="1" presStyleCnt="7"/>
      <dgm:spPr/>
      <dgm:t>
        <a:bodyPr/>
        <a:lstStyle/>
        <a:p>
          <a:endParaRPr lang="uk-UA"/>
        </a:p>
      </dgm:t>
    </dgm:pt>
    <dgm:pt modelId="{236ECB23-8D62-4B97-B6F9-B30D63B0C809}" type="pres">
      <dgm:prSet presAssocID="{AE6C8BA2-5C78-4DF3-A22B-D28D8D32AA3F}" presName="line_2" presStyleLbl="parChTrans1D1" presStyleIdx="0" presStyleCnt="6"/>
      <dgm:spPr/>
    </dgm:pt>
    <dgm:pt modelId="{D46A6893-07D6-4A9E-B420-7F87BEB27431}" type="pres">
      <dgm:prSet presAssocID="{AE6C8BA2-5C78-4DF3-A22B-D28D8D32AA3F}" presName="textparent_2" presStyleLbl="node1" presStyleIdx="0" presStyleCnt="0"/>
      <dgm:spPr/>
    </dgm:pt>
    <dgm:pt modelId="{40A336C5-F768-4874-AA5E-3621C4708F69}" type="pres">
      <dgm:prSet presAssocID="{AE6C8BA2-5C78-4DF3-A22B-D28D8D32AA3F}" presName="text_2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F851752-4E7E-4965-9A5B-9C8CF246EFA1}" type="pres">
      <dgm:prSet presAssocID="{B3851978-9954-4273-A5F8-EECB1D5A3B4B}" presName="picture_3" presStyleCnt="0"/>
      <dgm:spPr/>
    </dgm:pt>
    <dgm:pt modelId="{ED25D61F-C10A-4263-998E-2106C2E081D9}" type="pres">
      <dgm:prSet presAssocID="{B3851978-9954-4273-A5F8-EECB1D5A3B4B}" presName="pictureRepeatNode" presStyleLbl="alignImgPlace1" presStyleIdx="2" presStyleCnt="7"/>
      <dgm:spPr/>
      <dgm:t>
        <a:bodyPr/>
        <a:lstStyle/>
        <a:p>
          <a:endParaRPr lang="uk-UA"/>
        </a:p>
      </dgm:t>
    </dgm:pt>
    <dgm:pt modelId="{1589B6FD-F1AB-4B67-AF2D-23B0C9F9B864}" type="pres">
      <dgm:prSet presAssocID="{5143BB83-49AB-4349-AD05-83B09B807246}" presName="line_3" presStyleLbl="parChTrans1D1" presStyleIdx="1" presStyleCnt="6"/>
      <dgm:spPr/>
    </dgm:pt>
    <dgm:pt modelId="{A61363D6-8800-4DCE-B90A-F5BA739DDA6B}" type="pres">
      <dgm:prSet presAssocID="{5143BB83-49AB-4349-AD05-83B09B807246}" presName="textparent_3" presStyleLbl="node1" presStyleIdx="0" presStyleCnt="0"/>
      <dgm:spPr/>
    </dgm:pt>
    <dgm:pt modelId="{C3A7C901-EA2D-489C-B5C5-BA278F1E5825}" type="pres">
      <dgm:prSet presAssocID="{5143BB83-49AB-4349-AD05-83B09B807246}" presName="text_3" presStyleLbl="revTx" presStyleIdx="1" presStyleCnt="6" custScaleX="15876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E9380D2-7428-4215-8E08-CCFEF703803F}" type="pres">
      <dgm:prSet presAssocID="{C117D505-A4A9-4308-9BEA-318C24B4F8DB}" presName="picture_4" presStyleCnt="0"/>
      <dgm:spPr/>
    </dgm:pt>
    <dgm:pt modelId="{ECE81485-E7ED-4296-93DB-059EAEB9718A}" type="pres">
      <dgm:prSet presAssocID="{C117D505-A4A9-4308-9BEA-318C24B4F8DB}" presName="pictureRepeatNode" presStyleLbl="alignImgPlace1" presStyleIdx="3" presStyleCnt="7"/>
      <dgm:spPr/>
      <dgm:t>
        <a:bodyPr/>
        <a:lstStyle/>
        <a:p>
          <a:endParaRPr lang="uk-UA"/>
        </a:p>
      </dgm:t>
    </dgm:pt>
    <dgm:pt modelId="{9C2528E3-588D-4AD8-825F-6B03117F8AF2}" type="pres">
      <dgm:prSet presAssocID="{95CC7466-0FAA-4D7D-A4D8-33B079F820BC}" presName="line_4" presStyleLbl="parChTrans1D1" presStyleIdx="2" presStyleCnt="6"/>
      <dgm:spPr/>
    </dgm:pt>
    <dgm:pt modelId="{E0ABF2C3-8EEB-4BE7-8098-199CF162438D}" type="pres">
      <dgm:prSet presAssocID="{95CC7466-0FAA-4D7D-A4D8-33B079F820BC}" presName="textparent_4" presStyleLbl="node1" presStyleIdx="0" presStyleCnt="0"/>
      <dgm:spPr/>
    </dgm:pt>
    <dgm:pt modelId="{C732F9A1-CA70-4032-8BE5-CCB36CD5C947}" type="pres">
      <dgm:prSet presAssocID="{95CC7466-0FAA-4D7D-A4D8-33B079F820BC}" presName="text_4" presStyleLbl="revTx" presStyleIdx="2" presStyleCnt="6" custScaleX="17525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66C134F-E312-4375-8DD2-E3E5EE054575}" type="pres">
      <dgm:prSet presAssocID="{B6D28C91-DC1F-42D8-B06C-42FE38085929}" presName="picture_5" presStyleCnt="0"/>
      <dgm:spPr/>
    </dgm:pt>
    <dgm:pt modelId="{2621164F-453C-4BC5-9FC0-095D0057B236}" type="pres">
      <dgm:prSet presAssocID="{B6D28C91-DC1F-42D8-B06C-42FE38085929}" presName="pictureRepeatNode" presStyleLbl="alignImgPlace1" presStyleIdx="4" presStyleCnt="7"/>
      <dgm:spPr/>
      <dgm:t>
        <a:bodyPr/>
        <a:lstStyle/>
        <a:p>
          <a:endParaRPr lang="uk-UA"/>
        </a:p>
      </dgm:t>
    </dgm:pt>
    <dgm:pt modelId="{A6DB408C-CED9-418E-8656-1DD3DFBC1F17}" type="pres">
      <dgm:prSet presAssocID="{1665FA38-628F-42DE-80E4-886C6C8F4C62}" presName="line_5" presStyleLbl="parChTrans1D1" presStyleIdx="3" presStyleCnt="6"/>
      <dgm:spPr/>
    </dgm:pt>
    <dgm:pt modelId="{E30EE77A-59AB-489A-9D09-F6DFAD5E5DEF}" type="pres">
      <dgm:prSet presAssocID="{1665FA38-628F-42DE-80E4-886C6C8F4C62}" presName="textparent_5" presStyleLbl="node1" presStyleIdx="0" presStyleCnt="0"/>
      <dgm:spPr/>
    </dgm:pt>
    <dgm:pt modelId="{BDDEC8C3-625F-444D-87AE-6DE9610B12EA}" type="pres">
      <dgm:prSet presAssocID="{1665FA38-628F-42DE-80E4-886C6C8F4C62}" presName="text_5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210F4BF-DC88-407A-B29D-12C696AD76F4}" type="pres">
      <dgm:prSet presAssocID="{08B96548-CF58-4345-A0BE-7CC2934503E3}" presName="picture_6" presStyleCnt="0"/>
      <dgm:spPr/>
    </dgm:pt>
    <dgm:pt modelId="{81AC92B8-0521-4F56-9C36-D0D38C2AEFF3}" type="pres">
      <dgm:prSet presAssocID="{08B96548-CF58-4345-A0BE-7CC2934503E3}" presName="pictureRepeatNode" presStyleLbl="alignImgPlace1" presStyleIdx="5" presStyleCnt="7"/>
      <dgm:spPr/>
      <dgm:t>
        <a:bodyPr/>
        <a:lstStyle/>
        <a:p>
          <a:endParaRPr lang="uk-UA"/>
        </a:p>
      </dgm:t>
    </dgm:pt>
    <dgm:pt modelId="{97851338-E9EE-493D-882A-8558EB570C21}" type="pres">
      <dgm:prSet presAssocID="{A39F9F58-EF3F-4A05-8409-20DAB0561472}" presName="line_6" presStyleLbl="parChTrans1D1" presStyleIdx="4" presStyleCnt="6"/>
      <dgm:spPr/>
    </dgm:pt>
    <dgm:pt modelId="{6204C992-72B4-4841-B9F2-93DE75A7D153}" type="pres">
      <dgm:prSet presAssocID="{A39F9F58-EF3F-4A05-8409-20DAB0561472}" presName="textparent_6" presStyleLbl="node1" presStyleIdx="0" presStyleCnt="0"/>
      <dgm:spPr/>
    </dgm:pt>
    <dgm:pt modelId="{9139274E-D272-4375-B845-27E93E1B7208}" type="pres">
      <dgm:prSet presAssocID="{A39F9F58-EF3F-4A05-8409-20DAB0561472}" presName="text_6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AEF448E-2DC1-4295-BCDC-4B1C5174913C}" type="pres">
      <dgm:prSet presAssocID="{6E5E5D82-E6F7-458B-98DE-943ABC265939}" presName="picture_7" presStyleCnt="0"/>
      <dgm:spPr/>
    </dgm:pt>
    <dgm:pt modelId="{E3CD93C8-086A-4026-A2D0-D3F453BF0C9E}" type="pres">
      <dgm:prSet presAssocID="{6E5E5D82-E6F7-458B-98DE-943ABC265939}" presName="pictureRepeatNode" presStyleLbl="alignImgPlace1" presStyleIdx="6" presStyleCnt="7"/>
      <dgm:spPr/>
      <dgm:t>
        <a:bodyPr/>
        <a:lstStyle/>
        <a:p>
          <a:endParaRPr lang="uk-UA"/>
        </a:p>
      </dgm:t>
    </dgm:pt>
    <dgm:pt modelId="{42083AC9-49D7-4019-BBBD-827BD69CF48F}" type="pres">
      <dgm:prSet presAssocID="{D8ACEDD6-0397-4E05-B970-972BA7C430D2}" presName="line_7" presStyleLbl="parChTrans1D1" presStyleIdx="5" presStyleCnt="6"/>
      <dgm:spPr/>
    </dgm:pt>
    <dgm:pt modelId="{CF8F5D37-2DE2-4A94-8176-289EA8CC5975}" type="pres">
      <dgm:prSet presAssocID="{D8ACEDD6-0397-4E05-B970-972BA7C430D2}" presName="textparent_7" presStyleLbl="node1" presStyleIdx="0" presStyleCnt="0"/>
      <dgm:spPr/>
    </dgm:pt>
    <dgm:pt modelId="{E0C6440C-439A-467B-9470-BBDD31BE572C}" type="pres">
      <dgm:prSet presAssocID="{D8ACEDD6-0397-4E05-B970-972BA7C430D2}" presName="text_7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E4F1F61-2980-4B40-9105-439084CF608C}" srcId="{2D162C94-6820-4247-B24F-D54140FC3FDE}" destId="{1665FA38-628F-42DE-80E4-886C6C8F4C62}" srcOrd="4" destOrd="0" parTransId="{43F87A64-86EF-4F9E-A185-7C8236E1ED7B}" sibTransId="{B6D28C91-DC1F-42D8-B06C-42FE38085929}"/>
    <dgm:cxn modelId="{3CF5F306-BCAC-44CE-A9C0-5AC5D190197C}" srcId="{2D162C94-6820-4247-B24F-D54140FC3FDE}" destId="{AE6C8BA2-5C78-4DF3-A22B-D28D8D32AA3F}" srcOrd="1" destOrd="0" parTransId="{76650E18-7783-4D9C-BAF3-3C579D093A90}" sibTransId="{F7B7C324-8D5F-4A82-B4A2-C90560DFA90F}"/>
    <dgm:cxn modelId="{6CDE5492-0C1A-4ACA-81C9-54F4EECF5815}" srcId="{2D162C94-6820-4247-B24F-D54140FC3FDE}" destId="{77AE999B-E5F9-4D6C-86C4-DB8077767050}" srcOrd="0" destOrd="0" parTransId="{91630AEB-72C7-4FFF-8E61-5A2958EF4DB3}" sibTransId="{E51F0956-DE9D-43D5-9227-76D466E965E7}"/>
    <dgm:cxn modelId="{243E0565-C4BE-45C9-A5ED-80E80C1AD887}" type="presOf" srcId="{A39F9F58-EF3F-4A05-8409-20DAB0561472}" destId="{9139274E-D272-4375-B845-27E93E1B7208}" srcOrd="0" destOrd="0" presId="urn:microsoft.com/office/officeart/2008/layout/CircularPictureCallout"/>
    <dgm:cxn modelId="{E3DBEB3F-6FBF-46E3-BAD6-39117BB98E12}" type="presOf" srcId="{B3851978-9954-4273-A5F8-EECB1D5A3B4B}" destId="{ED25D61F-C10A-4263-998E-2106C2E081D9}" srcOrd="0" destOrd="0" presId="urn:microsoft.com/office/officeart/2008/layout/CircularPictureCallout"/>
    <dgm:cxn modelId="{4E814538-0976-464C-BB94-8A4F8B29FCF8}" type="presOf" srcId="{D8ACEDD6-0397-4E05-B970-972BA7C430D2}" destId="{E0C6440C-439A-467B-9470-BBDD31BE572C}" srcOrd="0" destOrd="0" presId="urn:microsoft.com/office/officeart/2008/layout/CircularPictureCallout"/>
    <dgm:cxn modelId="{F02E0F33-6B88-4958-8297-77AA3BC128A3}" type="presOf" srcId="{C117D505-A4A9-4308-9BEA-318C24B4F8DB}" destId="{ECE81485-E7ED-4296-93DB-059EAEB9718A}" srcOrd="0" destOrd="0" presId="urn:microsoft.com/office/officeart/2008/layout/CircularPictureCallout"/>
    <dgm:cxn modelId="{594B2A2C-5973-418A-838F-EBE12E62DA75}" type="presOf" srcId="{2D162C94-6820-4247-B24F-D54140FC3FDE}" destId="{0EF4011A-5A25-49DB-86D4-E633838990D2}" srcOrd="0" destOrd="0" presId="urn:microsoft.com/office/officeart/2008/layout/CircularPictureCallout"/>
    <dgm:cxn modelId="{68A8E74C-BBFD-4476-8593-02A090048A9A}" type="presOf" srcId="{95CC7466-0FAA-4D7D-A4D8-33B079F820BC}" destId="{C732F9A1-CA70-4032-8BE5-CCB36CD5C947}" srcOrd="0" destOrd="0" presId="urn:microsoft.com/office/officeart/2008/layout/CircularPictureCallout"/>
    <dgm:cxn modelId="{00E4A599-498A-470A-82B9-32A62775ED27}" type="presOf" srcId="{1665FA38-628F-42DE-80E4-886C6C8F4C62}" destId="{BDDEC8C3-625F-444D-87AE-6DE9610B12EA}" srcOrd="0" destOrd="0" presId="urn:microsoft.com/office/officeart/2008/layout/CircularPictureCallout"/>
    <dgm:cxn modelId="{4F3A1E04-36CA-465D-BAF1-C3009CCC19B5}" srcId="{2D162C94-6820-4247-B24F-D54140FC3FDE}" destId="{A39F9F58-EF3F-4A05-8409-20DAB0561472}" srcOrd="5" destOrd="0" parTransId="{9A40D60E-8641-409A-88CB-24390F8BC8AA}" sibTransId="{08B96548-CF58-4345-A0BE-7CC2934503E3}"/>
    <dgm:cxn modelId="{07D806A2-C9B9-4D33-BD9E-C94B5E74E29F}" type="presOf" srcId="{6E5E5D82-E6F7-458B-98DE-943ABC265939}" destId="{E3CD93C8-086A-4026-A2D0-D3F453BF0C9E}" srcOrd="0" destOrd="0" presId="urn:microsoft.com/office/officeart/2008/layout/CircularPictureCallout"/>
    <dgm:cxn modelId="{9D65A00F-CBA3-482F-9951-AF24ABF45473}" srcId="{2D162C94-6820-4247-B24F-D54140FC3FDE}" destId="{D8ACEDD6-0397-4E05-B970-972BA7C430D2}" srcOrd="6" destOrd="0" parTransId="{CFEE4448-4DCE-4300-B521-DAB5A792A0FF}" sibTransId="{6E5E5D82-E6F7-458B-98DE-943ABC265939}"/>
    <dgm:cxn modelId="{8C49D15D-4F5C-42BA-AAB8-F4BC1A64FF5B}" type="presOf" srcId="{E51F0956-DE9D-43D5-9227-76D466E965E7}" destId="{C7E71C0E-0B6A-4E8D-8F54-1153F96EA9B7}" srcOrd="0" destOrd="0" presId="urn:microsoft.com/office/officeart/2008/layout/CircularPictureCallout"/>
    <dgm:cxn modelId="{315B812B-8FFF-4AE5-BF08-6A87F8C70BBD}" type="presOf" srcId="{F7B7C324-8D5F-4A82-B4A2-C90560DFA90F}" destId="{F1393B44-79F3-4CAA-92CF-79941C9675E8}" srcOrd="0" destOrd="0" presId="urn:microsoft.com/office/officeart/2008/layout/CircularPictureCallout"/>
    <dgm:cxn modelId="{1033CBCE-714B-495D-A828-0AB0873CA9FC}" type="presOf" srcId="{AE6C8BA2-5C78-4DF3-A22B-D28D8D32AA3F}" destId="{40A336C5-F768-4874-AA5E-3621C4708F69}" srcOrd="0" destOrd="0" presId="urn:microsoft.com/office/officeart/2008/layout/CircularPictureCallout"/>
    <dgm:cxn modelId="{E29015F2-8FCF-4EEC-8BBB-F498564C0A48}" srcId="{2D162C94-6820-4247-B24F-D54140FC3FDE}" destId="{CE366B3C-CBBB-4512-8905-CF2BA95FC367}" srcOrd="7" destOrd="0" parTransId="{4D1572EF-7811-46F4-8155-642558CDC083}" sibTransId="{2B9F2D18-21C9-4C91-BEF4-E4B3F294BC7E}"/>
    <dgm:cxn modelId="{DF18D28F-01DE-450F-A8CA-B6760114F61F}" type="presOf" srcId="{B6D28C91-DC1F-42D8-B06C-42FE38085929}" destId="{2621164F-453C-4BC5-9FC0-095D0057B236}" srcOrd="0" destOrd="0" presId="urn:microsoft.com/office/officeart/2008/layout/CircularPictureCallout"/>
    <dgm:cxn modelId="{44F584D2-A26D-44B1-8C95-9FED22371453}" type="presOf" srcId="{08B96548-CF58-4345-A0BE-7CC2934503E3}" destId="{81AC92B8-0521-4F56-9C36-D0D38C2AEFF3}" srcOrd="0" destOrd="0" presId="urn:microsoft.com/office/officeart/2008/layout/CircularPictureCallout"/>
    <dgm:cxn modelId="{734F1357-F64D-40DB-BA65-C9DD4116B94D}" type="presOf" srcId="{77AE999B-E5F9-4D6C-86C4-DB8077767050}" destId="{0CE0D4BC-3BD0-4C30-A574-51CA58737207}" srcOrd="0" destOrd="0" presId="urn:microsoft.com/office/officeart/2008/layout/CircularPictureCallout"/>
    <dgm:cxn modelId="{2D9D2454-7ADF-4DC5-A78A-E210998D064B}" type="presOf" srcId="{5143BB83-49AB-4349-AD05-83B09B807246}" destId="{C3A7C901-EA2D-489C-B5C5-BA278F1E5825}" srcOrd="0" destOrd="0" presId="urn:microsoft.com/office/officeart/2008/layout/CircularPictureCallout"/>
    <dgm:cxn modelId="{0CD2C634-7D52-48A2-9DCD-409E9F09E7DA}" srcId="{2D162C94-6820-4247-B24F-D54140FC3FDE}" destId="{5143BB83-49AB-4349-AD05-83B09B807246}" srcOrd="2" destOrd="0" parTransId="{0BEBE1BB-CEFA-4873-A90F-529F61B08B7C}" sibTransId="{B3851978-9954-4273-A5F8-EECB1D5A3B4B}"/>
    <dgm:cxn modelId="{0992E96C-05D2-4EBE-A38F-036B7D2964B3}" srcId="{2D162C94-6820-4247-B24F-D54140FC3FDE}" destId="{95CC7466-0FAA-4D7D-A4D8-33B079F820BC}" srcOrd="3" destOrd="0" parTransId="{A8B8B965-4C02-4F85-89B1-E3465AAA987E}" sibTransId="{C117D505-A4A9-4308-9BEA-318C24B4F8DB}"/>
    <dgm:cxn modelId="{B8CAD78D-2BE0-414D-A68E-3086BE5DEF00}" type="presParOf" srcId="{0EF4011A-5A25-49DB-86D4-E633838990D2}" destId="{D389DA13-C8EC-405C-90E8-2233A2B2C6CE}" srcOrd="0" destOrd="0" presId="urn:microsoft.com/office/officeart/2008/layout/CircularPictureCallout"/>
    <dgm:cxn modelId="{101ACF14-A685-49E0-BC12-B5AAAA73FAD6}" type="presParOf" srcId="{D389DA13-C8EC-405C-90E8-2233A2B2C6CE}" destId="{6E6D4862-3D2A-4297-B24B-5B5BF60AD87C}" srcOrd="0" destOrd="0" presId="urn:microsoft.com/office/officeart/2008/layout/CircularPictureCallout"/>
    <dgm:cxn modelId="{17459837-DB0D-4B2D-81D3-40DAA3E5D2F4}" type="presParOf" srcId="{6E6D4862-3D2A-4297-B24B-5B5BF60AD87C}" destId="{C7E71C0E-0B6A-4E8D-8F54-1153F96EA9B7}" srcOrd="0" destOrd="0" presId="urn:microsoft.com/office/officeart/2008/layout/CircularPictureCallout"/>
    <dgm:cxn modelId="{FA04312F-9D49-4608-ABDB-277294229200}" type="presParOf" srcId="{D389DA13-C8EC-405C-90E8-2233A2B2C6CE}" destId="{0CE0D4BC-3BD0-4C30-A574-51CA58737207}" srcOrd="1" destOrd="0" presId="urn:microsoft.com/office/officeart/2008/layout/CircularPictureCallout"/>
    <dgm:cxn modelId="{6C9A50FE-7EEA-4639-9204-723D3F5CDC8B}" type="presParOf" srcId="{D389DA13-C8EC-405C-90E8-2233A2B2C6CE}" destId="{08C5606E-7AA5-4D90-BC8E-8719D03513EE}" srcOrd="2" destOrd="0" presId="urn:microsoft.com/office/officeart/2008/layout/CircularPictureCallout"/>
    <dgm:cxn modelId="{C35B787D-AFE1-4261-BBA1-381F301CFBF7}" type="presParOf" srcId="{08C5606E-7AA5-4D90-BC8E-8719D03513EE}" destId="{F1393B44-79F3-4CAA-92CF-79941C9675E8}" srcOrd="0" destOrd="0" presId="urn:microsoft.com/office/officeart/2008/layout/CircularPictureCallout"/>
    <dgm:cxn modelId="{1D927A15-F3F2-4537-8AEC-7B4A8BED2181}" type="presParOf" srcId="{D389DA13-C8EC-405C-90E8-2233A2B2C6CE}" destId="{236ECB23-8D62-4B97-B6F9-B30D63B0C809}" srcOrd="3" destOrd="0" presId="urn:microsoft.com/office/officeart/2008/layout/CircularPictureCallout"/>
    <dgm:cxn modelId="{97B898D9-F54F-4385-91C6-DEB7B9979B18}" type="presParOf" srcId="{D389DA13-C8EC-405C-90E8-2233A2B2C6CE}" destId="{D46A6893-07D6-4A9E-B420-7F87BEB27431}" srcOrd="4" destOrd="0" presId="urn:microsoft.com/office/officeart/2008/layout/CircularPictureCallout"/>
    <dgm:cxn modelId="{AF75409E-9988-47DF-8A90-268BC748424C}" type="presParOf" srcId="{D46A6893-07D6-4A9E-B420-7F87BEB27431}" destId="{40A336C5-F768-4874-AA5E-3621C4708F69}" srcOrd="0" destOrd="0" presId="urn:microsoft.com/office/officeart/2008/layout/CircularPictureCallout"/>
    <dgm:cxn modelId="{0A88C4AA-9BFD-4200-8B92-ABD8BE05091F}" type="presParOf" srcId="{D389DA13-C8EC-405C-90E8-2233A2B2C6CE}" destId="{FF851752-4E7E-4965-9A5B-9C8CF246EFA1}" srcOrd="5" destOrd="0" presId="urn:microsoft.com/office/officeart/2008/layout/CircularPictureCallout"/>
    <dgm:cxn modelId="{E96A902F-4ECD-43B3-9E27-FD0E0E5B0AAB}" type="presParOf" srcId="{FF851752-4E7E-4965-9A5B-9C8CF246EFA1}" destId="{ED25D61F-C10A-4263-998E-2106C2E081D9}" srcOrd="0" destOrd="0" presId="urn:microsoft.com/office/officeart/2008/layout/CircularPictureCallout"/>
    <dgm:cxn modelId="{39C59ED7-0790-4AAC-B9E8-FAA0CBDC99BF}" type="presParOf" srcId="{D389DA13-C8EC-405C-90E8-2233A2B2C6CE}" destId="{1589B6FD-F1AB-4B67-AF2D-23B0C9F9B864}" srcOrd="6" destOrd="0" presId="urn:microsoft.com/office/officeart/2008/layout/CircularPictureCallout"/>
    <dgm:cxn modelId="{73548D56-07DC-465F-9BBC-3D4AC21B49C3}" type="presParOf" srcId="{D389DA13-C8EC-405C-90E8-2233A2B2C6CE}" destId="{A61363D6-8800-4DCE-B90A-F5BA739DDA6B}" srcOrd="7" destOrd="0" presId="urn:microsoft.com/office/officeart/2008/layout/CircularPictureCallout"/>
    <dgm:cxn modelId="{A54A5C78-3563-43DF-BBBC-280B709468D7}" type="presParOf" srcId="{A61363D6-8800-4DCE-B90A-F5BA739DDA6B}" destId="{C3A7C901-EA2D-489C-B5C5-BA278F1E5825}" srcOrd="0" destOrd="0" presId="urn:microsoft.com/office/officeart/2008/layout/CircularPictureCallout"/>
    <dgm:cxn modelId="{655817FE-D760-447A-AC45-15725BFDE9BC}" type="presParOf" srcId="{D389DA13-C8EC-405C-90E8-2233A2B2C6CE}" destId="{7E9380D2-7428-4215-8E08-CCFEF703803F}" srcOrd="8" destOrd="0" presId="urn:microsoft.com/office/officeart/2008/layout/CircularPictureCallout"/>
    <dgm:cxn modelId="{C49FC655-7624-4A4D-9EF0-773B43653A73}" type="presParOf" srcId="{7E9380D2-7428-4215-8E08-CCFEF703803F}" destId="{ECE81485-E7ED-4296-93DB-059EAEB9718A}" srcOrd="0" destOrd="0" presId="urn:microsoft.com/office/officeart/2008/layout/CircularPictureCallout"/>
    <dgm:cxn modelId="{6FF2D302-011F-48B3-81DF-4409D5741FFA}" type="presParOf" srcId="{D389DA13-C8EC-405C-90E8-2233A2B2C6CE}" destId="{9C2528E3-588D-4AD8-825F-6B03117F8AF2}" srcOrd="9" destOrd="0" presId="urn:microsoft.com/office/officeart/2008/layout/CircularPictureCallout"/>
    <dgm:cxn modelId="{CC2D0845-5448-4643-9E71-3446AA150B4C}" type="presParOf" srcId="{D389DA13-C8EC-405C-90E8-2233A2B2C6CE}" destId="{E0ABF2C3-8EEB-4BE7-8098-199CF162438D}" srcOrd="10" destOrd="0" presId="urn:microsoft.com/office/officeart/2008/layout/CircularPictureCallout"/>
    <dgm:cxn modelId="{7E97920C-EF72-4AC4-B948-0B265C954D8C}" type="presParOf" srcId="{E0ABF2C3-8EEB-4BE7-8098-199CF162438D}" destId="{C732F9A1-CA70-4032-8BE5-CCB36CD5C947}" srcOrd="0" destOrd="0" presId="urn:microsoft.com/office/officeart/2008/layout/CircularPictureCallout"/>
    <dgm:cxn modelId="{072FADEF-A879-436F-A8F4-3F082A406552}" type="presParOf" srcId="{D389DA13-C8EC-405C-90E8-2233A2B2C6CE}" destId="{B66C134F-E312-4375-8DD2-E3E5EE054575}" srcOrd="11" destOrd="0" presId="urn:microsoft.com/office/officeart/2008/layout/CircularPictureCallout"/>
    <dgm:cxn modelId="{D7723BEF-F2D5-4BDB-B4FB-D6BB4ECE5DE7}" type="presParOf" srcId="{B66C134F-E312-4375-8DD2-E3E5EE054575}" destId="{2621164F-453C-4BC5-9FC0-095D0057B236}" srcOrd="0" destOrd="0" presId="urn:microsoft.com/office/officeart/2008/layout/CircularPictureCallout"/>
    <dgm:cxn modelId="{485F9ECD-E607-4EFA-AB56-22B84FEF5997}" type="presParOf" srcId="{D389DA13-C8EC-405C-90E8-2233A2B2C6CE}" destId="{A6DB408C-CED9-418E-8656-1DD3DFBC1F17}" srcOrd="12" destOrd="0" presId="urn:microsoft.com/office/officeart/2008/layout/CircularPictureCallout"/>
    <dgm:cxn modelId="{B924317D-6380-4334-AA54-66DA80E44CD0}" type="presParOf" srcId="{D389DA13-C8EC-405C-90E8-2233A2B2C6CE}" destId="{E30EE77A-59AB-489A-9D09-F6DFAD5E5DEF}" srcOrd="13" destOrd="0" presId="urn:microsoft.com/office/officeart/2008/layout/CircularPictureCallout"/>
    <dgm:cxn modelId="{A8852269-4AAE-4BEB-BD54-A73F6C4A449B}" type="presParOf" srcId="{E30EE77A-59AB-489A-9D09-F6DFAD5E5DEF}" destId="{BDDEC8C3-625F-444D-87AE-6DE9610B12EA}" srcOrd="0" destOrd="0" presId="urn:microsoft.com/office/officeart/2008/layout/CircularPictureCallout"/>
    <dgm:cxn modelId="{78174B4F-2BEF-49B8-A0FB-7C1803347F76}" type="presParOf" srcId="{D389DA13-C8EC-405C-90E8-2233A2B2C6CE}" destId="{9210F4BF-DC88-407A-B29D-12C696AD76F4}" srcOrd="14" destOrd="0" presId="urn:microsoft.com/office/officeart/2008/layout/CircularPictureCallout"/>
    <dgm:cxn modelId="{A1CE3E7B-610E-4209-BC62-14F92A5392C0}" type="presParOf" srcId="{9210F4BF-DC88-407A-B29D-12C696AD76F4}" destId="{81AC92B8-0521-4F56-9C36-D0D38C2AEFF3}" srcOrd="0" destOrd="0" presId="urn:microsoft.com/office/officeart/2008/layout/CircularPictureCallout"/>
    <dgm:cxn modelId="{CF703916-76CB-47ED-BCB7-8A32F8DACBD4}" type="presParOf" srcId="{D389DA13-C8EC-405C-90E8-2233A2B2C6CE}" destId="{97851338-E9EE-493D-882A-8558EB570C21}" srcOrd="15" destOrd="0" presId="urn:microsoft.com/office/officeart/2008/layout/CircularPictureCallout"/>
    <dgm:cxn modelId="{EA614A70-4B53-47F5-88C1-B89D1A0B1565}" type="presParOf" srcId="{D389DA13-C8EC-405C-90E8-2233A2B2C6CE}" destId="{6204C992-72B4-4841-B9F2-93DE75A7D153}" srcOrd="16" destOrd="0" presId="urn:microsoft.com/office/officeart/2008/layout/CircularPictureCallout"/>
    <dgm:cxn modelId="{41E4B846-C4FF-4B68-B31C-C5488D0A46E1}" type="presParOf" srcId="{6204C992-72B4-4841-B9F2-93DE75A7D153}" destId="{9139274E-D272-4375-B845-27E93E1B7208}" srcOrd="0" destOrd="0" presId="urn:microsoft.com/office/officeart/2008/layout/CircularPictureCallout"/>
    <dgm:cxn modelId="{E54808AB-7259-4B89-A65E-26FA6B6DB318}" type="presParOf" srcId="{D389DA13-C8EC-405C-90E8-2233A2B2C6CE}" destId="{5AEF448E-2DC1-4295-BCDC-4B1C5174913C}" srcOrd="17" destOrd="0" presId="urn:microsoft.com/office/officeart/2008/layout/CircularPictureCallout"/>
    <dgm:cxn modelId="{5097F34D-C907-4D8B-BD84-9ED2F304803A}" type="presParOf" srcId="{5AEF448E-2DC1-4295-BCDC-4B1C5174913C}" destId="{E3CD93C8-086A-4026-A2D0-D3F453BF0C9E}" srcOrd="0" destOrd="0" presId="urn:microsoft.com/office/officeart/2008/layout/CircularPictureCallout"/>
    <dgm:cxn modelId="{8223BCD7-B7AF-4255-BA62-09988738D75F}" type="presParOf" srcId="{D389DA13-C8EC-405C-90E8-2233A2B2C6CE}" destId="{42083AC9-49D7-4019-BBBD-827BD69CF48F}" srcOrd="18" destOrd="0" presId="urn:microsoft.com/office/officeart/2008/layout/CircularPictureCallout"/>
    <dgm:cxn modelId="{BC10280E-B785-45A1-A97F-5FC595DA8EE8}" type="presParOf" srcId="{D389DA13-C8EC-405C-90E8-2233A2B2C6CE}" destId="{CF8F5D37-2DE2-4A94-8176-289EA8CC5975}" srcOrd="19" destOrd="0" presId="urn:microsoft.com/office/officeart/2008/layout/CircularPictureCallout"/>
    <dgm:cxn modelId="{69EA881F-0A3D-4C80-8247-7E0FD356E2FE}" type="presParOf" srcId="{CF8F5D37-2DE2-4A94-8176-289EA8CC5975}" destId="{E0C6440C-439A-467B-9470-BBDD31BE572C}" srcOrd="0" destOrd="0" presId="urn:microsoft.com/office/officeart/2008/layout/CircularPictureCallout"/>
  </dgm:cxnLst>
  <dgm:bg>
    <a:solidFill>
      <a:schemeClr val="accent1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AEACE61-95D0-4BA3-ABA4-5EA3C2D479CF}" type="doc">
      <dgm:prSet loTypeId="urn:microsoft.com/office/officeart/2005/8/layout/lProcess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3AC01348-7E26-4201-A0AA-C222898A4EEA}">
      <dgm:prSet phldrT="[Текст]" custT="1"/>
      <dgm:spPr/>
      <dgm:t>
        <a:bodyPr/>
        <a:lstStyle/>
        <a:p>
          <a:r>
            <a:rPr lang="uk-UA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09-31 січня 2018 р.</a:t>
          </a:r>
          <a:endParaRPr lang="uk-UA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3B120E-2246-4E73-BAD3-BC23E2F0005B}" type="parTrans" cxnId="{4CD6F45F-8378-441F-8490-5FED93DE4A43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37FEC1-859E-4E80-AB41-0C1F4FDB3A13}" type="sibTrans" cxnId="{4CD6F45F-8378-441F-8490-5FED93DE4A43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A65F23-8A68-4231-A5E3-2031B938EC78}">
      <dgm:prSet phldrT="[Текст]" custT="1"/>
      <dgm:spPr/>
      <dgm:t>
        <a:bodyPr/>
        <a:lstStyle/>
        <a:p>
          <a:r>
            <a:rPr lang="uk-UA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Реєстрація осіб для участі в ПЗНО-2018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C16D05-0FEF-4BB1-883A-42D49F33C8C7}" type="parTrans" cxnId="{F5F1665E-32A7-45DC-89A4-FAE0255826C6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88A308-812D-4AAD-B474-B2E691CE9E03}" type="sibTrans" cxnId="{F5F1665E-32A7-45DC-89A4-FAE0255826C6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6C905B-E665-44B4-8B84-15B7FCADEDAA}">
      <dgm:prSet phldrT="[Текст]" custT="1"/>
      <dgm:spPr/>
      <dgm:t>
        <a:bodyPr/>
        <a:lstStyle/>
        <a:p>
          <a:r>
            <a:rPr lang="uk-UA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 01.03. 2018 р.</a:t>
          </a:r>
          <a:endParaRPr lang="uk-UA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1136B7-9355-49FB-A84B-8A25B17517C1}" type="parTrans" cxnId="{FED58528-106B-4FD9-A547-99398839FCF3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E6259A-5634-4D59-B403-DA62DAD97991}" type="sibTrans" cxnId="{FED58528-106B-4FD9-A547-99398839FCF3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B0FF27-6FD5-483F-8410-94EB21A6B5DA}">
      <dgm:prSet phldrT="[Текст]" custT="1"/>
      <dgm:spPr/>
      <dgm:t>
        <a:bodyPr/>
        <a:lstStyle/>
        <a:p>
          <a:r>
            <a:rPr lang="uk-UA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Розміщення інформації про час і місце проведення пробного </a:t>
          </a:r>
        </a:p>
        <a:p>
          <a:r>
            <a:rPr lang="uk-UA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ЗНО-2018</a:t>
          </a:r>
          <a:endParaRPr lang="uk-UA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FBCC08-4ABC-41B2-AEA3-4FB258B42A58}" type="parTrans" cxnId="{499C20EC-26F9-4DFF-A681-C2116B49FD4A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DEFE3C-8D9E-4902-A816-68CA0C3E8523}" type="sibTrans" cxnId="{499C20EC-26F9-4DFF-A681-C2116B49FD4A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26B950-622C-4C4D-ADAE-51009E92623C}" type="pres">
      <dgm:prSet presAssocID="{9AEACE61-95D0-4BA3-ABA4-5EA3C2D479CF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77F333F-6AD3-4F1E-A115-FCA5161832B6}" type="pres">
      <dgm:prSet presAssocID="{3AC01348-7E26-4201-A0AA-C222898A4EEA}" presName="compNode" presStyleCnt="0"/>
      <dgm:spPr/>
    </dgm:pt>
    <dgm:pt modelId="{4C792662-B501-4AAC-8FFA-4395E1D61B31}" type="pres">
      <dgm:prSet presAssocID="{3AC01348-7E26-4201-A0AA-C222898A4EEA}" presName="aNode" presStyleLbl="bgShp" presStyleIdx="0" presStyleCnt="2"/>
      <dgm:spPr/>
      <dgm:t>
        <a:bodyPr/>
        <a:lstStyle/>
        <a:p>
          <a:endParaRPr lang="uk-UA"/>
        </a:p>
      </dgm:t>
    </dgm:pt>
    <dgm:pt modelId="{79C7FE1A-8123-4173-A262-2A147BE01852}" type="pres">
      <dgm:prSet presAssocID="{3AC01348-7E26-4201-A0AA-C222898A4EEA}" presName="textNode" presStyleLbl="bgShp" presStyleIdx="0" presStyleCnt="2"/>
      <dgm:spPr/>
      <dgm:t>
        <a:bodyPr/>
        <a:lstStyle/>
        <a:p>
          <a:endParaRPr lang="uk-UA"/>
        </a:p>
      </dgm:t>
    </dgm:pt>
    <dgm:pt modelId="{C3CBA323-A44C-4F03-A96B-12A9A585DB41}" type="pres">
      <dgm:prSet presAssocID="{3AC01348-7E26-4201-A0AA-C222898A4EEA}" presName="compChildNode" presStyleCnt="0"/>
      <dgm:spPr/>
    </dgm:pt>
    <dgm:pt modelId="{22655FFA-AEB2-4DDD-A05C-35C5BEF543C1}" type="pres">
      <dgm:prSet presAssocID="{3AC01348-7E26-4201-A0AA-C222898A4EEA}" presName="theInnerList" presStyleCnt="0"/>
      <dgm:spPr/>
    </dgm:pt>
    <dgm:pt modelId="{9624BF93-EB0C-437D-8893-7303B3C9B724}" type="pres">
      <dgm:prSet presAssocID="{41A65F23-8A68-4231-A5E3-2031B938EC78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4728CB6-B578-439B-8F5B-C106D80E4875}" type="pres">
      <dgm:prSet presAssocID="{3AC01348-7E26-4201-A0AA-C222898A4EEA}" presName="aSpace" presStyleCnt="0"/>
      <dgm:spPr/>
    </dgm:pt>
    <dgm:pt modelId="{0CA6C9F0-09EC-4A46-AE66-EE26B56306ED}" type="pres">
      <dgm:prSet presAssocID="{226C905B-E665-44B4-8B84-15B7FCADEDAA}" presName="compNode" presStyleCnt="0"/>
      <dgm:spPr/>
    </dgm:pt>
    <dgm:pt modelId="{FD0F47D1-6069-434A-BA0F-C933B08F7A8D}" type="pres">
      <dgm:prSet presAssocID="{226C905B-E665-44B4-8B84-15B7FCADEDAA}" presName="aNode" presStyleLbl="bgShp" presStyleIdx="1" presStyleCnt="2"/>
      <dgm:spPr/>
      <dgm:t>
        <a:bodyPr/>
        <a:lstStyle/>
        <a:p>
          <a:endParaRPr lang="uk-UA"/>
        </a:p>
      </dgm:t>
    </dgm:pt>
    <dgm:pt modelId="{8CA0A3A3-D99F-469A-9B5E-91F6EE27B1C1}" type="pres">
      <dgm:prSet presAssocID="{226C905B-E665-44B4-8B84-15B7FCADEDAA}" presName="textNode" presStyleLbl="bgShp" presStyleIdx="1" presStyleCnt="2"/>
      <dgm:spPr/>
      <dgm:t>
        <a:bodyPr/>
        <a:lstStyle/>
        <a:p>
          <a:endParaRPr lang="uk-UA"/>
        </a:p>
      </dgm:t>
    </dgm:pt>
    <dgm:pt modelId="{47747596-0BFC-4248-AFCF-15292F2571BE}" type="pres">
      <dgm:prSet presAssocID="{226C905B-E665-44B4-8B84-15B7FCADEDAA}" presName="compChildNode" presStyleCnt="0"/>
      <dgm:spPr/>
    </dgm:pt>
    <dgm:pt modelId="{87E71026-5177-4E01-9F4C-BC14D131793B}" type="pres">
      <dgm:prSet presAssocID="{226C905B-E665-44B4-8B84-15B7FCADEDAA}" presName="theInnerList" presStyleCnt="0"/>
      <dgm:spPr/>
    </dgm:pt>
    <dgm:pt modelId="{AEED1FFC-2E30-4B09-9A5D-4AD89F7E7243}" type="pres">
      <dgm:prSet presAssocID="{24B0FF27-6FD5-483F-8410-94EB21A6B5DA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99C20EC-26F9-4DFF-A681-C2116B49FD4A}" srcId="{226C905B-E665-44B4-8B84-15B7FCADEDAA}" destId="{24B0FF27-6FD5-483F-8410-94EB21A6B5DA}" srcOrd="0" destOrd="0" parTransId="{B1FBCC08-4ABC-41B2-AEA3-4FB258B42A58}" sibTransId="{0DDEFE3C-8D9E-4902-A816-68CA0C3E8523}"/>
    <dgm:cxn modelId="{F5F1665E-32A7-45DC-89A4-FAE0255826C6}" srcId="{3AC01348-7E26-4201-A0AA-C222898A4EEA}" destId="{41A65F23-8A68-4231-A5E3-2031B938EC78}" srcOrd="0" destOrd="0" parTransId="{AAC16D05-0FEF-4BB1-883A-42D49F33C8C7}" sibTransId="{A388A308-812D-4AAD-B474-B2E691CE9E03}"/>
    <dgm:cxn modelId="{8E3D7E24-034E-44C4-879D-EE2930A5253F}" type="presOf" srcId="{3AC01348-7E26-4201-A0AA-C222898A4EEA}" destId="{4C792662-B501-4AAC-8FFA-4395E1D61B31}" srcOrd="0" destOrd="0" presId="urn:microsoft.com/office/officeart/2005/8/layout/lProcess2"/>
    <dgm:cxn modelId="{922CDA0D-57A4-4EB4-95FD-F99694F348EF}" type="presOf" srcId="{3AC01348-7E26-4201-A0AA-C222898A4EEA}" destId="{79C7FE1A-8123-4173-A262-2A147BE01852}" srcOrd="1" destOrd="0" presId="urn:microsoft.com/office/officeart/2005/8/layout/lProcess2"/>
    <dgm:cxn modelId="{FED58528-106B-4FD9-A547-99398839FCF3}" srcId="{9AEACE61-95D0-4BA3-ABA4-5EA3C2D479CF}" destId="{226C905B-E665-44B4-8B84-15B7FCADEDAA}" srcOrd="1" destOrd="0" parTransId="{3A1136B7-9355-49FB-A84B-8A25B17517C1}" sibTransId="{4AE6259A-5634-4D59-B403-DA62DAD97991}"/>
    <dgm:cxn modelId="{1CBB8A3C-ECAF-4FB7-BAF6-3762F2396802}" type="presOf" srcId="{24B0FF27-6FD5-483F-8410-94EB21A6B5DA}" destId="{AEED1FFC-2E30-4B09-9A5D-4AD89F7E7243}" srcOrd="0" destOrd="0" presId="urn:microsoft.com/office/officeart/2005/8/layout/lProcess2"/>
    <dgm:cxn modelId="{DE1F9328-E3EA-41CA-ADCF-7529DA219168}" type="presOf" srcId="{226C905B-E665-44B4-8B84-15B7FCADEDAA}" destId="{FD0F47D1-6069-434A-BA0F-C933B08F7A8D}" srcOrd="0" destOrd="0" presId="urn:microsoft.com/office/officeart/2005/8/layout/lProcess2"/>
    <dgm:cxn modelId="{B8BBC514-A3D5-4BF5-B9AB-4CDA64585DB5}" type="presOf" srcId="{9AEACE61-95D0-4BA3-ABA4-5EA3C2D479CF}" destId="{A726B950-622C-4C4D-ADAE-51009E92623C}" srcOrd="0" destOrd="0" presId="urn:microsoft.com/office/officeart/2005/8/layout/lProcess2"/>
    <dgm:cxn modelId="{2EB9DD3D-78AA-4FB3-A2DC-2300788479C6}" type="presOf" srcId="{41A65F23-8A68-4231-A5E3-2031B938EC78}" destId="{9624BF93-EB0C-437D-8893-7303B3C9B724}" srcOrd="0" destOrd="0" presId="urn:microsoft.com/office/officeart/2005/8/layout/lProcess2"/>
    <dgm:cxn modelId="{4CD6F45F-8378-441F-8490-5FED93DE4A43}" srcId="{9AEACE61-95D0-4BA3-ABA4-5EA3C2D479CF}" destId="{3AC01348-7E26-4201-A0AA-C222898A4EEA}" srcOrd="0" destOrd="0" parTransId="{B03B120E-2246-4E73-BAD3-BC23E2F0005B}" sibTransId="{9137FEC1-859E-4E80-AB41-0C1F4FDB3A13}"/>
    <dgm:cxn modelId="{0C963EFF-D82D-42B5-9086-352FDA7B67E9}" type="presOf" srcId="{226C905B-E665-44B4-8B84-15B7FCADEDAA}" destId="{8CA0A3A3-D99F-469A-9B5E-91F6EE27B1C1}" srcOrd="1" destOrd="0" presId="urn:microsoft.com/office/officeart/2005/8/layout/lProcess2"/>
    <dgm:cxn modelId="{F446D80A-4DF8-47FD-9767-12E6F034342C}" type="presParOf" srcId="{A726B950-622C-4C4D-ADAE-51009E92623C}" destId="{477F333F-6AD3-4F1E-A115-FCA5161832B6}" srcOrd="0" destOrd="0" presId="urn:microsoft.com/office/officeart/2005/8/layout/lProcess2"/>
    <dgm:cxn modelId="{64A05B2C-222C-4664-A24A-44B21069A206}" type="presParOf" srcId="{477F333F-6AD3-4F1E-A115-FCA5161832B6}" destId="{4C792662-B501-4AAC-8FFA-4395E1D61B31}" srcOrd="0" destOrd="0" presId="urn:microsoft.com/office/officeart/2005/8/layout/lProcess2"/>
    <dgm:cxn modelId="{D56A8294-0937-4C1F-ACBA-67CA9AF3ED2C}" type="presParOf" srcId="{477F333F-6AD3-4F1E-A115-FCA5161832B6}" destId="{79C7FE1A-8123-4173-A262-2A147BE01852}" srcOrd="1" destOrd="0" presId="urn:microsoft.com/office/officeart/2005/8/layout/lProcess2"/>
    <dgm:cxn modelId="{F35912B8-77A6-4DB0-A94D-18D29D5309F2}" type="presParOf" srcId="{477F333F-6AD3-4F1E-A115-FCA5161832B6}" destId="{C3CBA323-A44C-4F03-A96B-12A9A585DB41}" srcOrd="2" destOrd="0" presId="urn:microsoft.com/office/officeart/2005/8/layout/lProcess2"/>
    <dgm:cxn modelId="{9387B79A-8255-421B-B733-FA0E9976AFD7}" type="presParOf" srcId="{C3CBA323-A44C-4F03-A96B-12A9A585DB41}" destId="{22655FFA-AEB2-4DDD-A05C-35C5BEF543C1}" srcOrd="0" destOrd="0" presId="urn:microsoft.com/office/officeart/2005/8/layout/lProcess2"/>
    <dgm:cxn modelId="{BEE0E7FE-F6D4-4B9C-BD34-E4D094156D8E}" type="presParOf" srcId="{22655FFA-AEB2-4DDD-A05C-35C5BEF543C1}" destId="{9624BF93-EB0C-437D-8893-7303B3C9B724}" srcOrd="0" destOrd="0" presId="urn:microsoft.com/office/officeart/2005/8/layout/lProcess2"/>
    <dgm:cxn modelId="{4D965EFD-ED1B-402F-9CAA-32DCE8F8533C}" type="presParOf" srcId="{A726B950-622C-4C4D-ADAE-51009E92623C}" destId="{64728CB6-B578-439B-8F5B-C106D80E4875}" srcOrd="1" destOrd="0" presId="urn:microsoft.com/office/officeart/2005/8/layout/lProcess2"/>
    <dgm:cxn modelId="{9C16F886-3C4B-4A33-A532-D8258A288BCD}" type="presParOf" srcId="{A726B950-622C-4C4D-ADAE-51009E92623C}" destId="{0CA6C9F0-09EC-4A46-AE66-EE26B56306ED}" srcOrd="2" destOrd="0" presId="urn:microsoft.com/office/officeart/2005/8/layout/lProcess2"/>
    <dgm:cxn modelId="{73B9E4A3-94C6-4929-9149-3C53A23E23C4}" type="presParOf" srcId="{0CA6C9F0-09EC-4A46-AE66-EE26B56306ED}" destId="{FD0F47D1-6069-434A-BA0F-C933B08F7A8D}" srcOrd="0" destOrd="0" presId="urn:microsoft.com/office/officeart/2005/8/layout/lProcess2"/>
    <dgm:cxn modelId="{84BB7682-6FFE-4F56-96FB-8804D3A4FB89}" type="presParOf" srcId="{0CA6C9F0-09EC-4A46-AE66-EE26B56306ED}" destId="{8CA0A3A3-D99F-469A-9B5E-91F6EE27B1C1}" srcOrd="1" destOrd="0" presId="urn:microsoft.com/office/officeart/2005/8/layout/lProcess2"/>
    <dgm:cxn modelId="{6C6F5242-2305-46F0-97A9-46353F1E13CD}" type="presParOf" srcId="{0CA6C9F0-09EC-4A46-AE66-EE26B56306ED}" destId="{47747596-0BFC-4248-AFCF-15292F2571BE}" srcOrd="2" destOrd="0" presId="urn:microsoft.com/office/officeart/2005/8/layout/lProcess2"/>
    <dgm:cxn modelId="{E309A2C1-5876-49A4-AA63-2B6AB7EB66E6}" type="presParOf" srcId="{47747596-0BFC-4248-AFCF-15292F2571BE}" destId="{87E71026-5177-4E01-9F4C-BC14D131793B}" srcOrd="0" destOrd="0" presId="urn:microsoft.com/office/officeart/2005/8/layout/lProcess2"/>
    <dgm:cxn modelId="{B02A924D-9B6D-4BD3-919D-F1B8496DCB32}" type="presParOf" srcId="{87E71026-5177-4E01-9F4C-BC14D131793B}" destId="{AEED1FFC-2E30-4B09-9A5D-4AD89F7E7243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AEACE61-95D0-4BA3-ABA4-5EA3C2D479CF}" type="doc">
      <dgm:prSet loTypeId="urn:microsoft.com/office/officeart/2005/8/layout/lProcess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3AC01348-7E26-4201-A0AA-C222898A4EEA}">
      <dgm:prSet phldrT="[Текст]" custT="1"/>
      <dgm:spPr/>
      <dgm:t>
        <a:bodyPr/>
        <a:lstStyle/>
        <a:p>
          <a:r>
            <a:rPr lang="uk-UA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24.03.2018 р.</a:t>
          </a:r>
          <a:endParaRPr lang="uk-UA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3B120E-2246-4E73-BAD3-BC23E2F0005B}" type="parTrans" cxnId="{4CD6F45F-8378-441F-8490-5FED93DE4A43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37FEC1-859E-4E80-AB41-0C1F4FDB3A13}" type="sibTrans" cxnId="{4CD6F45F-8378-441F-8490-5FED93DE4A43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A65F23-8A68-4231-A5E3-2031B938EC78}">
      <dgm:prSet phldrT="[Текст]" custT="1"/>
      <dgm:spPr/>
      <dgm:t>
        <a:bodyPr/>
        <a:lstStyle/>
        <a:p>
          <a:r>
            <a:rPr lang="uk-UA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Українська мова і література</a:t>
          </a:r>
          <a:endParaRPr lang="uk-UA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C16D05-0FEF-4BB1-883A-42D49F33C8C7}" type="parTrans" cxnId="{F5F1665E-32A7-45DC-89A4-FAE0255826C6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88A308-812D-4AAD-B474-B2E691CE9E03}" type="sibTrans" cxnId="{F5F1665E-32A7-45DC-89A4-FAE0255826C6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6C905B-E665-44B4-8B84-15B7FCADEDAA}">
      <dgm:prSet phldrT="[Текст]" custT="1"/>
      <dgm:spPr/>
      <dgm:t>
        <a:bodyPr/>
        <a:lstStyle/>
        <a:p>
          <a:r>
            <a:rPr lang="uk-UA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31.03.2018 р.</a:t>
          </a:r>
          <a:endParaRPr lang="uk-UA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1136B7-9355-49FB-A84B-8A25B17517C1}" type="parTrans" cxnId="{FED58528-106B-4FD9-A547-99398839FCF3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E6259A-5634-4D59-B403-DA62DAD97991}" type="sibTrans" cxnId="{FED58528-106B-4FD9-A547-99398839FCF3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B0FF27-6FD5-483F-8410-94EB21A6B5DA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біологія, географія,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історія України,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математика, фізика, хімія,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англійська мова,   іспанська мова,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німецька мова, французька мова</a:t>
          </a:r>
          <a:endParaRPr lang="uk-UA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FBCC08-4ABC-41B2-AEA3-4FB258B42A58}" type="parTrans" cxnId="{499C20EC-26F9-4DFF-A681-C2116B49FD4A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DEFE3C-8D9E-4902-A816-68CA0C3E8523}" type="sibTrans" cxnId="{499C20EC-26F9-4DFF-A681-C2116B49FD4A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26B950-622C-4C4D-ADAE-51009E92623C}" type="pres">
      <dgm:prSet presAssocID="{9AEACE61-95D0-4BA3-ABA4-5EA3C2D479CF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77F333F-6AD3-4F1E-A115-FCA5161832B6}" type="pres">
      <dgm:prSet presAssocID="{3AC01348-7E26-4201-A0AA-C222898A4EEA}" presName="compNode" presStyleCnt="0"/>
      <dgm:spPr/>
    </dgm:pt>
    <dgm:pt modelId="{4C792662-B501-4AAC-8FFA-4395E1D61B31}" type="pres">
      <dgm:prSet presAssocID="{3AC01348-7E26-4201-A0AA-C222898A4EEA}" presName="aNode" presStyleLbl="bgShp" presStyleIdx="0" presStyleCnt="2" custScaleX="74194" custScaleY="99412"/>
      <dgm:spPr/>
      <dgm:t>
        <a:bodyPr/>
        <a:lstStyle/>
        <a:p>
          <a:endParaRPr lang="uk-UA"/>
        </a:p>
      </dgm:t>
    </dgm:pt>
    <dgm:pt modelId="{79C7FE1A-8123-4173-A262-2A147BE01852}" type="pres">
      <dgm:prSet presAssocID="{3AC01348-7E26-4201-A0AA-C222898A4EEA}" presName="textNode" presStyleLbl="bgShp" presStyleIdx="0" presStyleCnt="2"/>
      <dgm:spPr/>
      <dgm:t>
        <a:bodyPr/>
        <a:lstStyle/>
        <a:p>
          <a:endParaRPr lang="uk-UA"/>
        </a:p>
      </dgm:t>
    </dgm:pt>
    <dgm:pt modelId="{C3CBA323-A44C-4F03-A96B-12A9A585DB41}" type="pres">
      <dgm:prSet presAssocID="{3AC01348-7E26-4201-A0AA-C222898A4EEA}" presName="compChildNode" presStyleCnt="0"/>
      <dgm:spPr/>
    </dgm:pt>
    <dgm:pt modelId="{22655FFA-AEB2-4DDD-A05C-35C5BEF543C1}" type="pres">
      <dgm:prSet presAssocID="{3AC01348-7E26-4201-A0AA-C222898A4EEA}" presName="theInnerList" presStyleCnt="0"/>
      <dgm:spPr/>
    </dgm:pt>
    <dgm:pt modelId="{9624BF93-EB0C-437D-8893-7303B3C9B724}" type="pres">
      <dgm:prSet presAssocID="{41A65F23-8A68-4231-A5E3-2031B938EC78}" presName="childNode" presStyleLbl="node1" presStyleIdx="0" presStyleCnt="2" custScaleX="8041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4728CB6-B578-439B-8F5B-C106D80E4875}" type="pres">
      <dgm:prSet presAssocID="{3AC01348-7E26-4201-A0AA-C222898A4EEA}" presName="aSpace" presStyleCnt="0"/>
      <dgm:spPr/>
    </dgm:pt>
    <dgm:pt modelId="{0CA6C9F0-09EC-4A46-AE66-EE26B56306ED}" type="pres">
      <dgm:prSet presAssocID="{226C905B-E665-44B4-8B84-15B7FCADEDAA}" presName="compNode" presStyleCnt="0"/>
      <dgm:spPr/>
    </dgm:pt>
    <dgm:pt modelId="{FD0F47D1-6069-434A-BA0F-C933B08F7A8D}" type="pres">
      <dgm:prSet presAssocID="{226C905B-E665-44B4-8B84-15B7FCADEDAA}" presName="aNode" presStyleLbl="bgShp" presStyleIdx="1" presStyleCnt="2" custScaleX="116338"/>
      <dgm:spPr/>
      <dgm:t>
        <a:bodyPr/>
        <a:lstStyle/>
        <a:p>
          <a:endParaRPr lang="uk-UA"/>
        </a:p>
      </dgm:t>
    </dgm:pt>
    <dgm:pt modelId="{8CA0A3A3-D99F-469A-9B5E-91F6EE27B1C1}" type="pres">
      <dgm:prSet presAssocID="{226C905B-E665-44B4-8B84-15B7FCADEDAA}" presName="textNode" presStyleLbl="bgShp" presStyleIdx="1" presStyleCnt="2"/>
      <dgm:spPr/>
      <dgm:t>
        <a:bodyPr/>
        <a:lstStyle/>
        <a:p>
          <a:endParaRPr lang="uk-UA"/>
        </a:p>
      </dgm:t>
    </dgm:pt>
    <dgm:pt modelId="{47747596-0BFC-4248-AFCF-15292F2571BE}" type="pres">
      <dgm:prSet presAssocID="{226C905B-E665-44B4-8B84-15B7FCADEDAA}" presName="compChildNode" presStyleCnt="0"/>
      <dgm:spPr/>
    </dgm:pt>
    <dgm:pt modelId="{87E71026-5177-4E01-9F4C-BC14D131793B}" type="pres">
      <dgm:prSet presAssocID="{226C905B-E665-44B4-8B84-15B7FCADEDAA}" presName="theInnerList" presStyleCnt="0"/>
      <dgm:spPr/>
    </dgm:pt>
    <dgm:pt modelId="{AEED1FFC-2E30-4B09-9A5D-4AD89F7E7243}" type="pres">
      <dgm:prSet presAssocID="{24B0FF27-6FD5-483F-8410-94EB21A6B5DA}" presName="childNode" presStyleLbl="node1" presStyleIdx="1" presStyleCnt="2" custScaleX="133388" custScaleY="12455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ED58528-106B-4FD9-A547-99398839FCF3}" srcId="{9AEACE61-95D0-4BA3-ABA4-5EA3C2D479CF}" destId="{226C905B-E665-44B4-8B84-15B7FCADEDAA}" srcOrd="1" destOrd="0" parTransId="{3A1136B7-9355-49FB-A84B-8A25B17517C1}" sibTransId="{4AE6259A-5634-4D59-B403-DA62DAD97991}"/>
    <dgm:cxn modelId="{8198B54B-FB9B-46A7-A739-9937C3580982}" type="presOf" srcId="{3AC01348-7E26-4201-A0AA-C222898A4EEA}" destId="{79C7FE1A-8123-4173-A262-2A147BE01852}" srcOrd="1" destOrd="0" presId="urn:microsoft.com/office/officeart/2005/8/layout/lProcess2"/>
    <dgm:cxn modelId="{F8B4103A-3DA3-4A22-B637-004A43965D5F}" type="presOf" srcId="{226C905B-E665-44B4-8B84-15B7FCADEDAA}" destId="{8CA0A3A3-D99F-469A-9B5E-91F6EE27B1C1}" srcOrd="1" destOrd="0" presId="urn:microsoft.com/office/officeart/2005/8/layout/lProcess2"/>
    <dgm:cxn modelId="{4533ADC2-3D68-47D8-84A9-463CC369FF12}" type="presOf" srcId="{9AEACE61-95D0-4BA3-ABA4-5EA3C2D479CF}" destId="{A726B950-622C-4C4D-ADAE-51009E92623C}" srcOrd="0" destOrd="0" presId="urn:microsoft.com/office/officeart/2005/8/layout/lProcess2"/>
    <dgm:cxn modelId="{9E8273BE-7D46-454F-A8D3-AD2B88280ED8}" type="presOf" srcId="{41A65F23-8A68-4231-A5E3-2031B938EC78}" destId="{9624BF93-EB0C-437D-8893-7303B3C9B724}" srcOrd="0" destOrd="0" presId="urn:microsoft.com/office/officeart/2005/8/layout/lProcess2"/>
    <dgm:cxn modelId="{FA0CED4A-52CF-4798-B1DF-BB8B2A4E4C6C}" type="presOf" srcId="{24B0FF27-6FD5-483F-8410-94EB21A6B5DA}" destId="{AEED1FFC-2E30-4B09-9A5D-4AD89F7E7243}" srcOrd="0" destOrd="0" presId="urn:microsoft.com/office/officeart/2005/8/layout/lProcess2"/>
    <dgm:cxn modelId="{4CD6F45F-8378-441F-8490-5FED93DE4A43}" srcId="{9AEACE61-95D0-4BA3-ABA4-5EA3C2D479CF}" destId="{3AC01348-7E26-4201-A0AA-C222898A4EEA}" srcOrd="0" destOrd="0" parTransId="{B03B120E-2246-4E73-BAD3-BC23E2F0005B}" sibTransId="{9137FEC1-859E-4E80-AB41-0C1F4FDB3A13}"/>
    <dgm:cxn modelId="{499C20EC-26F9-4DFF-A681-C2116B49FD4A}" srcId="{226C905B-E665-44B4-8B84-15B7FCADEDAA}" destId="{24B0FF27-6FD5-483F-8410-94EB21A6B5DA}" srcOrd="0" destOrd="0" parTransId="{B1FBCC08-4ABC-41B2-AEA3-4FB258B42A58}" sibTransId="{0DDEFE3C-8D9E-4902-A816-68CA0C3E8523}"/>
    <dgm:cxn modelId="{F5F1665E-32A7-45DC-89A4-FAE0255826C6}" srcId="{3AC01348-7E26-4201-A0AA-C222898A4EEA}" destId="{41A65F23-8A68-4231-A5E3-2031B938EC78}" srcOrd="0" destOrd="0" parTransId="{AAC16D05-0FEF-4BB1-883A-42D49F33C8C7}" sibTransId="{A388A308-812D-4AAD-B474-B2E691CE9E03}"/>
    <dgm:cxn modelId="{435969F1-88F3-4B14-978D-D39743DB3A51}" type="presOf" srcId="{3AC01348-7E26-4201-A0AA-C222898A4EEA}" destId="{4C792662-B501-4AAC-8FFA-4395E1D61B31}" srcOrd="0" destOrd="0" presId="urn:microsoft.com/office/officeart/2005/8/layout/lProcess2"/>
    <dgm:cxn modelId="{0096A82C-EDC8-4EDE-A19C-A09240B5EA0A}" type="presOf" srcId="{226C905B-E665-44B4-8B84-15B7FCADEDAA}" destId="{FD0F47D1-6069-434A-BA0F-C933B08F7A8D}" srcOrd="0" destOrd="0" presId="urn:microsoft.com/office/officeart/2005/8/layout/lProcess2"/>
    <dgm:cxn modelId="{97DB133E-650C-4400-B7C9-D4F6E152C607}" type="presParOf" srcId="{A726B950-622C-4C4D-ADAE-51009E92623C}" destId="{477F333F-6AD3-4F1E-A115-FCA5161832B6}" srcOrd="0" destOrd="0" presId="urn:microsoft.com/office/officeart/2005/8/layout/lProcess2"/>
    <dgm:cxn modelId="{0B37E11B-E945-4581-8B7E-2139B0FFC874}" type="presParOf" srcId="{477F333F-6AD3-4F1E-A115-FCA5161832B6}" destId="{4C792662-B501-4AAC-8FFA-4395E1D61B31}" srcOrd="0" destOrd="0" presId="urn:microsoft.com/office/officeart/2005/8/layout/lProcess2"/>
    <dgm:cxn modelId="{BC28FD05-B75B-4FB4-9C02-AF0E9A2396B9}" type="presParOf" srcId="{477F333F-6AD3-4F1E-A115-FCA5161832B6}" destId="{79C7FE1A-8123-4173-A262-2A147BE01852}" srcOrd="1" destOrd="0" presId="urn:microsoft.com/office/officeart/2005/8/layout/lProcess2"/>
    <dgm:cxn modelId="{39289FBF-1338-4A18-84ED-2368079BAF0E}" type="presParOf" srcId="{477F333F-6AD3-4F1E-A115-FCA5161832B6}" destId="{C3CBA323-A44C-4F03-A96B-12A9A585DB41}" srcOrd="2" destOrd="0" presId="urn:microsoft.com/office/officeart/2005/8/layout/lProcess2"/>
    <dgm:cxn modelId="{CD9B9264-8566-4781-8D4A-DEDF54CD4987}" type="presParOf" srcId="{C3CBA323-A44C-4F03-A96B-12A9A585DB41}" destId="{22655FFA-AEB2-4DDD-A05C-35C5BEF543C1}" srcOrd="0" destOrd="0" presId="urn:microsoft.com/office/officeart/2005/8/layout/lProcess2"/>
    <dgm:cxn modelId="{A96FC09B-D43C-447B-9544-65FC342A93D2}" type="presParOf" srcId="{22655FFA-AEB2-4DDD-A05C-35C5BEF543C1}" destId="{9624BF93-EB0C-437D-8893-7303B3C9B724}" srcOrd="0" destOrd="0" presId="urn:microsoft.com/office/officeart/2005/8/layout/lProcess2"/>
    <dgm:cxn modelId="{DBB9DA33-28FB-4557-B64D-7B23D909162B}" type="presParOf" srcId="{A726B950-622C-4C4D-ADAE-51009E92623C}" destId="{64728CB6-B578-439B-8F5B-C106D80E4875}" srcOrd="1" destOrd="0" presId="urn:microsoft.com/office/officeart/2005/8/layout/lProcess2"/>
    <dgm:cxn modelId="{E03B833E-2B49-4572-93CE-FBD79290C071}" type="presParOf" srcId="{A726B950-622C-4C4D-ADAE-51009E92623C}" destId="{0CA6C9F0-09EC-4A46-AE66-EE26B56306ED}" srcOrd="2" destOrd="0" presId="urn:microsoft.com/office/officeart/2005/8/layout/lProcess2"/>
    <dgm:cxn modelId="{B35DA8E9-568B-4741-BF3B-799F8581FD1E}" type="presParOf" srcId="{0CA6C9F0-09EC-4A46-AE66-EE26B56306ED}" destId="{FD0F47D1-6069-434A-BA0F-C933B08F7A8D}" srcOrd="0" destOrd="0" presId="urn:microsoft.com/office/officeart/2005/8/layout/lProcess2"/>
    <dgm:cxn modelId="{5EEBFA83-F004-4FE9-ADAE-924E2C1483A0}" type="presParOf" srcId="{0CA6C9F0-09EC-4A46-AE66-EE26B56306ED}" destId="{8CA0A3A3-D99F-469A-9B5E-91F6EE27B1C1}" srcOrd="1" destOrd="0" presId="urn:microsoft.com/office/officeart/2005/8/layout/lProcess2"/>
    <dgm:cxn modelId="{CB0E3A24-8A13-41A7-BD21-DF1D60ACF44D}" type="presParOf" srcId="{0CA6C9F0-09EC-4A46-AE66-EE26B56306ED}" destId="{47747596-0BFC-4248-AFCF-15292F2571BE}" srcOrd="2" destOrd="0" presId="urn:microsoft.com/office/officeart/2005/8/layout/lProcess2"/>
    <dgm:cxn modelId="{E0F5C0A2-67F5-4161-9490-EEE8A9D0CA6F}" type="presParOf" srcId="{47747596-0BFC-4248-AFCF-15292F2571BE}" destId="{87E71026-5177-4E01-9F4C-BC14D131793B}" srcOrd="0" destOrd="0" presId="urn:microsoft.com/office/officeart/2005/8/layout/lProcess2"/>
    <dgm:cxn modelId="{79B50AE8-AAC2-49AE-B93A-E82D48279C04}" type="presParOf" srcId="{87E71026-5177-4E01-9F4C-BC14D131793B}" destId="{AEED1FFC-2E30-4B09-9A5D-4AD89F7E7243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9AEACE61-95D0-4BA3-ABA4-5EA3C2D479CF}" type="doc">
      <dgm:prSet loTypeId="urn:microsoft.com/office/officeart/2005/8/layout/lProcess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3AC01348-7E26-4201-A0AA-C222898A4EEA}">
      <dgm:prSet phldrT="[Текст]" custT="1"/>
      <dgm:spPr/>
      <dgm:t>
        <a:bodyPr/>
        <a:lstStyle/>
        <a:p>
          <a:r>
            <a:rPr lang="uk-UA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24-26.03.2018</a:t>
          </a:r>
          <a:endParaRPr lang="uk-UA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3B120E-2246-4E73-BAD3-BC23E2F0005B}" type="parTrans" cxnId="{4CD6F45F-8378-441F-8490-5FED93DE4A43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37FEC1-859E-4E80-AB41-0C1F4FDB3A13}" type="sibTrans" cxnId="{4CD6F45F-8378-441F-8490-5FED93DE4A43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A65F23-8A68-4231-A5E3-2031B938EC78}">
      <dgm:prSet phldrT="[Текст]" custT="1"/>
      <dgm:spPr/>
      <dgm:t>
        <a:bodyPr/>
        <a:lstStyle/>
        <a:p>
          <a:r>
            <a:rPr lang="uk-UA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 української мови і літератури</a:t>
          </a:r>
          <a:endParaRPr lang="uk-UA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C16D05-0FEF-4BB1-883A-42D49F33C8C7}" type="parTrans" cxnId="{F5F1665E-32A7-45DC-89A4-FAE0255826C6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88A308-812D-4AAD-B474-B2E691CE9E03}" type="sibTrans" cxnId="{F5F1665E-32A7-45DC-89A4-FAE0255826C6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6C905B-E665-44B4-8B84-15B7FCADEDAA}">
      <dgm:prSet phldrT="[Текст]" custT="1"/>
      <dgm:spPr/>
      <dgm:t>
        <a:bodyPr/>
        <a:lstStyle/>
        <a:p>
          <a:r>
            <a:rPr lang="uk-UA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31.03.-02.04.2018</a:t>
          </a:r>
          <a:endParaRPr lang="uk-UA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1136B7-9355-49FB-A84B-8A25B17517C1}" type="parTrans" cxnId="{FED58528-106B-4FD9-A547-99398839FCF3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E6259A-5634-4D59-B403-DA62DAD97991}" type="sibTrans" cxnId="{FED58528-106B-4FD9-A547-99398839FCF3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B0FF27-6FD5-483F-8410-94EB21A6B5DA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 біології, географії,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історії України,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математики, фізики, хімії,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англійської, іспанської, німецької,  французької мов</a:t>
          </a:r>
          <a:endParaRPr lang="uk-UA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FBCC08-4ABC-41B2-AEA3-4FB258B42A58}" type="parTrans" cxnId="{499C20EC-26F9-4DFF-A681-C2116B49FD4A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DEFE3C-8D9E-4902-A816-68CA0C3E8523}" type="sibTrans" cxnId="{499C20EC-26F9-4DFF-A681-C2116B49FD4A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26B950-622C-4C4D-ADAE-51009E92623C}" type="pres">
      <dgm:prSet presAssocID="{9AEACE61-95D0-4BA3-ABA4-5EA3C2D479CF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77F333F-6AD3-4F1E-A115-FCA5161832B6}" type="pres">
      <dgm:prSet presAssocID="{3AC01348-7E26-4201-A0AA-C222898A4EEA}" presName="compNode" presStyleCnt="0"/>
      <dgm:spPr/>
    </dgm:pt>
    <dgm:pt modelId="{4C792662-B501-4AAC-8FFA-4395E1D61B31}" type="pres">
      <dgm:prSet presAssocID="{3AC01348-7E26-4201-A0AA-C222898A4EEA}" presName="aNode" presStyleLbl="bgShp" presStyleIdx="0" presStyleCnt="2" custScaleX="74194" custScaleY="99412"/>
      <dgm:spPr/>
      <dgm:t>
        <a:bodyPr/>
        <a:lstStyle/>
        <a:p>
          <a:endParaRPr lang="uk-UA"/>
        </a:p>
      </dgm:t>
    </dgm:pt>
    <dgm:pt modelId="{79C7FE1A-8123-4173-A262-2A147BE01852}" type="pres">
      <dgm:prSet presAssocID="{3AC01348-7E26-4201-A0AA-C222898A4EEA}" presName="textNode" presStyleLbl="bgShp" presStyleIdx="0" presStyleCnt="2"/>
      <dgm:spPr/>
      <dgm:t>
        <a:bodyPr/>
        <a:lstStyle/>
        <a:p>
          <a:endParaRPr lang="uk-UA"/>
        </a:p>
      </dgm:t>
    </dgm:pt>
    <dgm:pt modelId="{C3CBA323-A44C-4F03-A96B-12A9A585DB41}" type="pres">
      <dgm:prSet presAssocID="{3AC01348-7E26-4201-A0AA-C222898A4EEA}" presName="compChildNode" presStyleCnt="0"/>
      <dgm:spPr/>
    </dgm:pt>
    <dgm:pt modelId="{22655FFA-AEB2-4DDD-A05C-35C5BEF543C1}" type="pres">
      <dgm:prSet presAssocID="{3AC01348-7E26-4201-A0AA-C222898A4EEA}" presName="theInnerList" presStyleCnt="0"/>
      <dgm:spPr/>
    </dgm:pt>
    <dgm:pt modelId="{9624BF93-EB0C-437D-8893-7303B3C9B724}" type="pres">
      <dgm:prSet presAssocID="{41A65F23-8A68-4231-A5E3-2031B938EC78}" presName="childNode" presStyleLbl="node1" presStyleIdx="0" presStyleCnt="2" custScaleX="8041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4728CB6-B578-439B-8F5B-C106D80E4875}" type="pres">
      <dgm:prSet presAssocID="{3AC01348-7E26-4201-A0AA-C222898A4EEA}" presName="aSpace" presStyleCnt="0"/>
      <dgm:spPr/>
    </dgm:pt>
    <dgm:pt modelId="{0CA6C9F0-09EC-4A46-AE66-EE26B56306ED}" type="pres">
      <dgm:prSet presAssocID="{226C905B-E665-44B4-8B84-15B7FCADEDAA}" presName="compNode" presStyleCnt="0"/>
      <dgm:spPr/>
    </dgm:pt>
    <dgm:pt modelId="{FD0F47D1-6069-434A-BA0F-C933B08F7A8D}" type="pres">
      <dgm:prSet presAssocID="{226C905B-E665-44B4-8B84-15B7FCADEDAA}" presName="aNode" presStyleLbl="bgShp" presStyleIdx="1" presStyleCnt="2" custScaleX="116338"/>
      <dgm:spPr/>
      <dgm:t>
        <a:bodyPr/>
        <a:lstStyle/>
        <a:p>
          <a:endParaRPr lang="uk-UA"/>
        </a:p>
      </dgm:t>
    </dgm:pt>
    <dgm:pt modelId="{8CA0A3A3-D99F-469A-9B5E-91F6EE27B1C1}" type="pres">
      <dgm:prSet presAssocID="{226C905B-E665-44B4-8B84-15B7FCADEDAA}" presName="textNode" presStyleLbl="bgShp" presStyleIdx="1" presStyleCnt="2"/>
      <dgm:spPr/>
      <dgm:t>
        <a:bodyPr/>
        <a:lstStyle/>
        <a:p>
          <a:endParaRPr lang="uk-UA"/>
        </a:p>
      </dgm:t>
    </dgm:pt>
    <dgm:pt modelId="{47747596-0BFC-4248-AFCF-15292F2571BE}" type="pres">
      <dgm:prSet presAssocID="{226C905B-E665-44B4-8B84-15B7FCADEDAA}" presName="compChildNode" presStyleCnt="0"/>
      <dgm:spPr/>
    </dgm:pt>
    <dgm:pt modelId="{87E71026-5177-4E01-9F4C-BC14D131793B}" type="pres">
      <dgm:prSet presAssocID="{226C905B-E665-44B4-8B84-15B7FCADEDAA}" presName="theInnerList" presStyleCnt="0"/>
      <dgm:spPr/>
    </dgm:pt>
    <dgm:pt modelId="{AEED1FFC-2E30-4B09-9A5D-4AD89F7E7243}" type="pres">
      <dgm:prSet presAssocID="{24B0FF27-6FD5-483F-8410-94EB21A6B5DA}" presName="childNode" presStyleLbl="node1" presStyleIdx="1" presStyleCnt="2" custScaleX="133388" custScaleY="12455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99C20EC-26F9-4DFF-A681-C2116B49FD4A}" srcId="{226C905B-E665-44B4-8B84-15B7FCADEDAA}" destId="{24B0FF27-6FD5-483F-8410-94EB21A6B5DA}" srcOrd="0" destOrd="0" parTransId="{B1FBCC08-4ABC-41B2-AEA3-4FB258B42A58}" sibTransId="{0DDEFE3C-8D9E-4902-A816-68CA0C3E8523}"/>
    <dgm:cxn modelId="{DE579E72-93C6-4AD0-962C-0F30CE3DB54A}" type="presOf" srcId="{226C905B-E665-44B4-8B84-15B7FCADEDAA}" destId="{8CA0A3A3-D99F-469A-9B5E-91F6EE27B1C1}" srcOrd="1" destOrd="0" presId="urn:microsoft.com/office/officeart/2005/8/layout/lProcess2"/>
    <dgm:cxn modelId="{E828B4F8-3F33-4835-B20C-3729D6CD6AEF}" type="presOf" srcId="{3AC01348-7E26-4201-A0AA-C222898A4EEA}" destId="{4C792662-B501-4AAC-8FFA-4395E1D61B31}" srcOrd="0" destOrd="0" presId="urn:microsoft.com/office/officeart/2005/8/layout/lProcess2"/>
    <dgm:cxn modelId="{F5F1665E-32A7-45DC-89A4-FAE0255826C6}" srcId="{3AC01348-7E26-4201-A0AA-C222898A4EEA}" destId="{41A65F23-8A68-4231-A5E3-2031B938EC78}" srcOrd="0" destOrd="0" parTransId="{AAC16D05-0FEF-4BB1-883A-42D49F33C8C7}" sibTransId="{A388A308-812D-4AAD-B474-B2E691CE9E03}"/>
    <dgm:cxn modelId="{438F8F05-A3A8-439B-A620-6491BF03AF3E}" type="presOf" srcId="{226C905B-E665-44B4-8B84-15B7FCADEDAA}" destId="{FD0F47D1-6069-434A-BA0F-C933B08F7A8D}" srcOrd="0" destOrd="0" presId="urn:microsoft.com/office/officeart/2005/8/layout/lProcess2"/>
    <dgm:cxn modelId="{CFA25406-36C7-4CFC-AEAA-2D52C99FA58F}" type="presOf" srcId="{9AEACE61-95D0-4BA3-ABA4-5EA3C2D479CF}" destId="{A726B950-622C-4C4D-ADAE-51009E92623C}" srcOrd="0" destOrd="0" presId="urn:microsoft.com/office/officeart/2005/8/layout/lProcess2"/>
    <dgm:cxn modelId="{0CEBCA05-72BF-4BE8-A676-5F8FFA893148}" type="presOf" srcId="{3AC01348-7E26-4201-A0AA-C222898A4EEA}" destId="{79C7FE1A-8123-4173-A262-2A147BE01852}" srcOrd="1" destOrd="0" presId="urn:microsoft.com/office/officeart/2005/8/layout/lProcess2"/>
    <dgm:cxn modelId="{FED58528-106B-4FD9-A547-99398839FCF3}" srcId="{9AEACE61-95D0-4BA3-ABA4-5EA3C2D479CF}" destId="{226C905B-E665-44B4-8B84-15B7FCADEDAA}" srcOrd="1" destOrd="0" parTransId="{3A1136B7-9355-49FB-A84B-8A25B17517C1}" sibTransId="{4AE6259A-5634-4D59-B403-DA62DAD97991}"/>
    <dgm:cxn modelId="{C3BC65E7-4C33-476C-ADBB-33E1435FB465}" type="presOf" srcId="{24B0FF27-6FD5-483F-8410-94EB21A6B5DA}" destId="{AEED1FFC-2E30-4B09-9A5D-4AD89F7E7243}" srcOrd="0" destOrd="0" presId="urn:microsoft.com/office/officeart/2005/8/layout/lProcess2"/>
    <dgm:cxn modelId="{4CD6F45F-8378-441F-8490-5FED93DE4A43}" srcId="{9AEACE61-95D0-4BA3-ABA4-5EA3C2D479CF}" destId="{3AC01348-7E26-4201-A0AA-C222898A4EEA}" srcOrd="0" destOrd="0" parTransId="{B03B120E-2246-4E73-BAD3-BC23E2F0005B}" sibTransId="{9137FEC1-859E-4E80-AB41-0C1F4FDB3A13}"/>
    <dgm:cxn modelId="{7E2C12D9-6568-4332-870E-4BAE7D14E09F}" type="presOf" srcId="{41A65F23-8A68-4231-A5E3-2031B938EC78}" destId="{9624BF93-EB0C-437D-8893-7303B3C9B724}" srcOrd="0" destOrd="0" presId="urn:microsoft.com/office/officeart/2005/8/layout/lProcess2"/>
    <dgm:cxn modelId="{37CDDC18-22ED-48C1-862C-4FF17FC95E31}" type="presParOf" srcId="{A726B950-622C-4C4D-ADAE-51009E92623C}" destId="{477F333F-6AD3-4F1E-A115-FCA5161832B6}" srcOrd="0" destOrd="0" presId="urn:microsoft.com/office/officeart/2005/8/layout/lProcess2"/>
    <dgm:cxn modelId="{A87C1B66-E12E-45C9-AA67-B02A30538F3E}" type="presParOf" srcId="{477F333F-6AD3-4F1E-A115-FCA5161832B6}" destId="{4C792662-B501-4AAC-8FFA-4395E1D61B31}" srcOrd="0" destOrd="0" presId="urn:microsoft.com/office/officeart/2005/8/layout/lProcess2"/>
    <dgm:cxn modelId="{6780BFDC-EB02-4331-AD1C-0DBBC4B8F754}" type="presParOf" srcId="{477F333F-6AD3-4F1E-A115-FCA5161832B6}" destId="{79C7FE1A-8123-4173-A262-2A147BE01852}" srcOrd="1" destOrd="0" presId="urn:microsoft.com/office/officeart/2005/8/layout/lProcess2"/>
    <dgm:cxn modelId="{2751F2C4-B2E3-4BD5-902A-CCD0D4674A7A}" type="presParOf" srcId="{477F333F-6AD3-4F1E-A115-FCA5161832B6}" destId="{C3CBA323-A44C-4F03-A96B-12A9A585DB41}" srcOrd="2" destOrd="0" presId="urn:microsoft.com/office/officeart/2005/8/layout/lProcess2"/>
    <dgm:cxn modelId="{A5478265-397D-41CC-8B3E-165661D70FAF}" type="presParOf" srcId="{C3CBA323-A44C-4F03-A96B-12A9A585DB41}" destId="{22655FFA-AEB2-4DDD-A05C-35C5BEF543C1}" srcOrd="0" destOrd="0" presId="urn:microsoft.com/office/officeart/2005/8/layout/lProcess2"/>
    <dgm:cxn modelId="{FBAD631A-5EDC-472C-AB75-6F93CB4A9EBF}" type="presParOf" srcId="{22655FFA-AEB2-4DDD-A05C-35C5BEF543C1}" destId="{9624BF93-EB0C-437D-8893-7303B3C9B724}" srcOrd="0" destOrd="0" presId="urn:microsoft.com/office/officeart/2005/8/layout/lProcess2"/>
    <dgm:cxn modelId="{BD24D0E6-44BF-4390-8DA0-1FE1A3CEE2C5}" type="presParOf" srcId="{A726B950-622C-4C4D-ADAE-51009E92623C}" destId="{64728CB6-B578-439B-8F5B-C106D80E4875}" srcOrd="1" destOrd="0" presId="urn:microsoft.com/office/officeart/2005/8/layout/lProcess2"/>
    <dgm:cxn modelId="{252C8DE3-6F48-442C-9B28-769CF56EF23D}" type="presParOf" srcId="{A726B950-622C-4C4D-ADAE-51009E92623C}" destId="{0CA6C9F0-09EC-4A46-AE66-EE26B56306ED}" srcOrd="2" destOrd="0" presId="urn:microsoft.com/office/officeart/2005/8/layout/lProcess2"/>
    <dgm:cxn modelId="{36FBA868-72EB-486D-AFCF-634A16C5E625}" type="presParOf" srcId="{0CA6C9F0-09EC-4A46-AE66-EE26B56306ED}" destId="{FD0F47D1-6069-434A-BA0F-C933B08F7A8D}" srcOrd="0" destOrd="0" presId="urn:microsoft.com/office/officeart/2005/8/layout/lProcess2"/>
    <dgm:cxn modelId="{F75AE11D-BEE5-4FF4-9F26-4EC71845C894}" type="presParOf" srcId="{0CA6C9F0-09EC-4A46-AE66-EE26B56306ED}" destId="{8CA0A3A3-D99F-469A-9B5E-91F6EE27B1C1}" srcOrd="1" destOrd="0" presId="urn:microsoft.com/office/officeart/2005/8/layout/lProcess2"/>
    <dgm:cxn modelId="{45086878-F78C-4216-AC16-33B65F81E10F}" type="presParOf" srcId="{0CA6C9F0-09EC-4A46-AE66-EE26B56306ED}" destId="{47747596-0BFC-4248-AFCF-15292F2571BE}" srcOrd="2" destOrd="0" presId="urn:microsoft.com/office/officeart/2005/8/layout/lProcess2"/>
    <dgm:cxn modelId="{28B1EC74-F1B4-47BD-957A-5D2F340C0F88}" type="presParOf" srcId="{47747596-0BFC-4248-AFCF-15292F2571BE}" destId="{87E71026-5177-4E01-9F4C-BC14D131793B}" srcOrd="0" destOrd="0" presId="urn:microsoft.com/office/officeart/2005/8/layout/lProcess2"/>
    <dgm:cxn modelId="{0FEEFC04-F31E-4950-8AB4-E642F6D6BFD4}" type="presParOf" srcId="{87E71026-5177-4E01-9F4C-BC14D131793B}" destId="{AEED1FFC-2E30-4B09-9A5D-4AD89F7E7243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F86A93-377C-4253-BC40-5818EDB7F986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1ED30D-8CD9-447C-B6EE-1581B55706E5}">
      <dgm:prSet phldrT="[Текст]" custT="1"/>
      <dgm:spPr/>
      <dgm:t>
        <a:bodyPr/>
        <a:lstStyle/>
        <a:p>
          <a:r>
            <a:rPr lang="uk-UA" sz="4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 28.12.2017</a:t>
          </a:r>
          <a:endParaRPr lang="ru-RU" sz="4800" dirty="0">
            <a:solidFill>
              <a:schemeClr val="bg1"/>
            </a:solidFill>
          </a:endParaRPr>
        </a:p>
      </dgm:t>
    </dgm:pt>
    <dgm:pt modelId="{5F6037DF-0883-4292-9E90-A5BC11F94763}" type="parTrans" cxnId="{BD42F8AD-52FE-418D-8994-7027DDAFC2E0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DFBD90C-423F-432B-8B67-62182384B507}" type="sibTrans" cxnId="{BD42F8AD-52FE-418D-8994-7027DDAFC2E0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C2E41A77-F360-49B2-9F67-8859EA24EFF3}">
      <dgm:prSet phldrT="[Текст]"/>
      <dgm:spPr/>
      <dgm:t>
        <a:bodyPr/>
        <a:lstStyle/>
        <a:p>
          <a:r>
            <a:rPr lang="uk-UA" dirty="0" smtClean="0">
              <a:solidFill>
                <a:schemeClr val="bg1"/>
              </a:solidFill>
            </a:rPr>
            <a:t>Оновлення інформації в довідниках структурних підрозділів з питань освіти і науки облдержадміністрацій, місцевих органів управління освітою, навчальних закладів, що містяться в інформаційно-телекомунікаційній системі УЦОЯО </a:t>
          </a:r>
          <a:endParaRPr lang="ru-RU" dirty="0">
            <a:solidFill>
              <a:schemeClr val="bg1"/>
            </a:solidFill>
          </a:endParaRPr>
        </a:p>
      </dgm:t>
    </dgm:pt>
    <dgm:pt modelId="{29D5E305-D45B-4800-87DB-DF05A187396D}" type="parTrans" cxnId="{2C511C51-E370-44D4-854E-918FE8EF08E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4470270A-1455-456E-81FE-A9B54EF5F12D}" type="sibTrans" cxnId="{2C511C51-E370-44D4-854E-918FE8EF08E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0DB77BD-4C59-49C2-A28F-A0921714E069}" type="pres">
      <dgm:prSet presAssocID="{9DF86A93-377C-4253-BC40-5818EDB7F98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F3CE92-4B6C-4EE7-AFA8-E465061CC70F}" type="pres">
      <dgm:prSet presAssocID="{BC1ED30D-8CD9-447C-B6EE-1581B55706E5}" presName="roof" presStyleLbl="dkBgShp" presStyleIdx="0" presStyleCnt="2"/>
      <dgm:spPr/>
      <dgm:t>
        <a:bodyPr/>
        <a:lstStyle/>
        <a:p>
          <a:endParaRPr lang="ru-RU"/>
        </a:p>
      </dgm:t>
    </dgm:pt>
    <dgm:pt modelId="{F2F40B15-D3EE-4DCA-9444-9574BFE8BA51}" type="pres">
      <dgm:prSet presAssocID="{BC1ED30D-8CD9-447C-B6EE-1581B55706E5}" presName="pillars" presStyleCnt="0"/>
      <dgm:spPr/>
    </dgm:pt>
    <dgm:pt modelId="{76866863-B073-43BB-A422-93C7C0B1F221}" type="pres">
      <dgm:prSet presAssocID="{BC1ED30D-8CD9-447C-B6EE-1581B55706E5}" presName="pillar1" presStyleLbl="node1" presStyleIdx="0" presStyleCnt="1" custLinFactNeighborX="-43" custLinFactNeighborY="6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192797-FE4D-46F5-A90A-20C5799E55E2}" type="pres">
      <dgm:prSet presAssocID="{BC1ED30D-8CD9-447C-B6EE-1581B55706E5}" presName="base" presStyleLbl="dkBgShp" presStyleIdx="1" presStyleCnt="2"/>
      <dgm:spPr/>
    </dgm:pt>
  </dgm:ptLst>
  <dgm:cxnLst>
    <dgm:cxn modelId="{8FB3D46D-3D27-4DCA-882C-8CB92C80ABD5}" type="presOf" srcId="{BC1ED30D-8CD9-447C-B6EE-1581B55706E5}" destId="{4AF3CE92-4B6C-4EE7-AFA8-E465061CC70F}" srcOrd="0" destOrd="0" presId="urn:microsoft.com/office/officeart/2005/8/layout/hList3"/>
    <dgm:cxn modelId="{D42A8D26-2F55-4D2C-BC08-5815ECD5A7FA}" type="presOf" srcId="{9DF86A93-377C-4253-BC40-5818EDB7F986}" destId="{F0DB77BD-4C59-49C2-A28F-A0921714E069}" srcOrd="0" destOrd="0" presId="urn:microsoft.com/office/officeart/2005/8/layout/hList3"/>
    <dgm:cxn modelId="{2C511C51-E370-44D4-854E-918FE8EF08E1}" srcId="{BC1ED30D-8CD9-447C-B6EE-1581B55706E5}" destId="{C2E41A77-F360-49B2-9F67-8859EA24EFF3}" srcOrd="0" destOrd="0" parTransId="{29D5E305-D45B-4800-87DB-DF05A187396D}" sibTransId="{4470270A-1455-456E-81FE-A9B54EF5F12D}"/>
    <dgm:cxn modelId="{BD42F8AD-52FE-418D-8994-7027DDAFC2E0}" srcId="{9DF86A93-377C-4253-BC40-5818EDB7F986}" destId="{BC1ED30D-8CD9-447C-B6EE-1581B55706E5}" srcOrd="0" destOrd="0" parTransId="{5F6037DF-0883-4292-9E90-A5BC11F94763}" sibTransId="{9DFBD90C-423F-432B-8B67-62182384B507}"/>
    <dgm:cxn modelId="{67596009-3398-4D29-A78A-DE7DB070B23B}" type="presOf" srcId="{C2E41A77-F360-49B2-9F67-8859EA24EFF3}" destId="{76866863-B073-43BB-A422-93C7C0B1F221}" srcOrd="0" destOrd="0" presId="urn:microsoft.com/office/officeart/2005/8/layout/hList3"/>
    <dgm:cxn modelId="{CAED5389-6721-4695-85D4-A54E3F91BAF1}" type="presParOf" srcId="{F0DB77BD-4C59-49C2-A28F-A0921714E069}" destId="{4AF3CE92-4B6C-4EE7-AFA8-E465061CC70F}" srcOrd="0" destOrd="0" presId="urn:microsoft.com/office/officeart/2005/8/layout/hList3"/>
    <dgm:cxn modelId="{A1E3F3BF-E10E-43E9-8EB1-8E53D9C07BD2}" type="presParOf" srcId="{F0DB77BD-4C59-49C2-A28F-A0921714E069}" destId="{F2F40B15-D3EE-4DCA-9444-9574BFE8BA51}" srcOrd="1" destOrd="0" presId="urn:microsoft.com/office/officeart/2005/8/layout/hList3"/>
    <dgm:cxn modelId="{9A1BCC8B-E8A3-42B0-8009-1514D526BC33}" type="presParOf" srcId="{F2F40B15-D3EE-4DCA-9444-9574BFE8BA51}" destId="{76866863-B073-43BB-A422-93C7C0B1F221}" srcOrd="0" destOrd="0" presId="urn:microsoft.com/office/officeart/2005/8/layout/hList3"/>
    <dgm:cxn modelId="{891CB085-4DD2-401B-8ABE-DD74897EE906}" type="presParOf" srcId="{F0DB77BD-4C59-49C2-A28F-A0921714E069}" destId="{BC192797-FE4D-46F5-A90A-20C5799E55E2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9AEACE61-95D0-4BA3-ABA4-5EA3C2D479CF}" type="doc">
      <dgm:prSet loTypeId="urn:microsoft.com/office/officeart/2005/8/layout/lProcess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3AC01348-7E26-4201-A0AA-C222898A4EEA}">
      <dgm:prSet phldrT="[Текст]" custT="1"/>
      <dgm:spPr/>
      <dgm:t>
        <a:bodyPr/>
        <a:lstStyle/>
        <a:p>
          <a:r>
            <a:rPr lang="uk-UA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26.03.2018</a:t>
          </a:r>
        </a:p>
      </dgm:t>
    </dgm:pt>
    <dgm:pt modelId="{B03B120E-2246-4E73-BAD3-BC23E2F0005B}" type="parTrans" cxnId="{4CD6F45F-8378-441F-8490-5FED93DE4A43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37FEC1-859E-4E80-AB41-0C1F4FDB3A13}" type="sibTrans" cxnId="{4CD6F45F-8378-441F-8490-5FED93DE4A43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A65F23-8A68-4231-A5E3-2031B938EC78}">
      <dgm:prSet phldrT="[Текст]" custT="1"/>
      <dgm:spPr/>
      <dgm:t>
        <a:bodyPr/>
        <a:lstStyle/>
        <a:p>
          <a:r>
            <a:rPr lang="uk-UA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 української мови і літератури</a:t>
          </a:r>
          <a:endParaRPr lang="uk-UA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C16D05-0FEF-4BB1-883A-42D49F33C8C7}" type="parTrans" cxnId="{F5F1665E-32A7-45DC-89A4-FAE0255826C6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88A308-812D-4AAD-B474-B2E691CE9E03}" type="sibTrans" cxnId="{F5F1665E-32A7-45DC-89A4-FAE0255826C6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6C905B-E665-44B4-8B84-15B7FCADEDAA}">
      <dgm:prSet phldrT="[Текст]" custT="1"/>
      <dgm:spPr/>
      <dgm:t>
        <a:bodyPr/>
        <a:lstStyle/>
        <a:p>
          <a:r>
            <a:rPr lang="uk-UA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02.04.2018</a:t>
          </a:r>
          <a:endParaRPr lang="uk-UA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1136B7-9355-49FB-A84B-8A25B17517C1}" type="parTrans" cxnId="{FED58528-106B-4FD9-A547-99398839FCF3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E6259A-5634-4D59-B403-DA62DAD97991}" type="sibTrans" cxnId="{FED58528-106B-4FD9-A547-99398839FCF3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B0FF27-6FD5-483F-8410-94EB21A6B5DA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 біології, географії,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історії України,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математики, фізики, хімії,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англійської, іспанської, німецької,  французької мов</a:t>
          </a:r>
          <a:endParaRPr lang="uk-UA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FBCC08-4ABC-41B2-AEA3-4FB258B42A58}" type="parTrans" cxnId="{499C20EC-26F9-4DFF-A681-C2116B49FD4A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DEFE3C-8D9E-4902-A816-68CA0C3E8523}" type="sibTrans" cxnId="{499C20EC-26F9-4DFF-A681-C2116B49FD4A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26B950-622C-4C4D-ADAE-51009E92623C}" type="pres">
      <dgm:prSet presAssocID="{9AEACE61-95D0-4BA3-ABA4-5EA3C2D479CF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77F333F-6AD3-4F1E-A115-FCA5161832B6}" type="pres">
      <dgm:prSet presAssocID="{3AC01348-7E26-4201-A0AA-C222898A4EEA}" presName="compNode" presStyleCnt="0"/>
      <dgm:spPr/>
    </dgm:pt>
    <dgm:pt modelId="{4C792662-B501-4AAC-8FFA-4395E1D61B31}" type="pres">
      <dgm:prSet presAssocID="{3AC01348-7E26-4201-A0AA-C222898A4EEA}" presName="aNode" presStyleLbl="bgShp" presStyleIdx="0" presStyleCnt="2" custScaleX="74194" custScaleY="99412"/>
      <dgm:spPr/>
      <dgm:t>
        <a:bodyPr/>
        <a:lstStyle/>
        <a:p>
          <a:endParaRPr lang="uk-UA"/>
        </a:p>
      </dgm:t>
    </dgm:pt>
    <dgm:pt modelId="{79C7FE1A-8123-4173-A262-2A147BE01852}" type="pres">
      <dgm:prSet presAssocID="{3AC01348-7E26-4201-A0AA-C222898A4EEA}" presName="textNode" presStyleLbl="bgShp" presStyleIdx="0" presStyleCnt="2"/>
      <dgm:spPr/>
      <dgm:t>
        <a:bodyPr/>
        <a:lstStyle/>
        <a:p>
          <a:endParaRPr lang="uk-UA"/>
        </a:p>
      </dgm:t>
    </dgm:pt>
    <dgm:pt modelId="{C3CBA323-A44C-4F03-A96B-12A9A585DB41}" type="pres">
      <dgm:prSet presAssocID="{3AC01348-7E26-4201-A0AA-C222898A4EEA}" presName="compChildNode" presStyleCnt="0"/>
      <dgm:spPr/>
    </dgm:pt>
    <dgm:pt modelId="{22655FFA-AEB2-4DDD-A05C-35C5BEF543C1}" type="pres">
      <dgm:prSet presAssocID="{3AC01348-7E26-4201-A0AA-C222898A4EEA}" presName="theInnerList" presStyleCnt="0"/>
      <dgm:spPr/>
    </dgm:pt>
    <dgm:pt modelId="{9624BF93-EB0C-437D-8893-7303B3C9B724}" type="pres">
      <dgm:prSet presAssocID="{41A65F23-8A68-4231-A5E3-2031B938EC78}" presName="childNode" presStyleLbl="node1" presStyleIdx="0" presStyleCnt="2" custScaleX="8041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4728CB6-B578-439B-8F5B-C106D80E4875}" type="pres">
      <dgm:prSet presAssocID="{3AC01348-7E26-4201-A0AA-C222898A4EEA}" presName="aSpace" presStyleCnt="0"/>
      <dgm:spPr/>
    </dgm:pt>
    <dgm:pt modelId="{0CA6C9F0-09EC-4A46-AE66-EE26B56306ED}" type="pres">
      <dgm:prSet presAssocID="{226C905B-E665-44B4-8B84-15B7FCADEDAA}" presName="compNode" presStyleCnt="0"/>
      <dgm:spPr/>
    </dgm:pt>
    <dgm:pt modelId="{FD0F47D1-6069-434A-BA0F-C933B08F7A8D}" type="pres">
      <dgm:prSet presAssocID="{226C905B-E665-44B4-8B84-15B7FCADEDAA}" presName="aNode" presStyleLbl="bgShp" presStyleIdx="1" presStyleCnt="2" custScaleX="116338"/>
      <dgm:spPr/>
      <dgm:t>
        <a:bodyPr/>
        <a:lstStyle/>
        <a:p>
          <a:endParaRPr lang="uk-UA"/>
        </a:p>
      </dgm:t>
    </dgm:pt>
    <dgm:pt modelId="{8CA0A3A3-D99F-469A-9B5E-91F6EE27B1C1}" type="pres">
      <dgm:prSet presAssocID="{226C905B-E665-44B4-8B84-15B7FCADEDAA}" presName="textNode" presStyleLbl="bgShp" presStyleIdx="1" presStyleCnt="2"/>
      <dgm:spPr/>
      <dgm:t>
        <a:bodyPr/>
        <a:lstStyle/>
        <a:p>
          <a:endParaRPr lang="uk-UA"/>
        </a:p>
      </dgm:t>
    </dgm:pt>
    <dgm:pt modelId="{47747596-0BFC-4248-AFCF-15292F2571BE}" type="pres">
      <dgm:prSet presAssocID="{226C905B-E665-44B4-8B84-15B7FCADEDAA}" presName="compChildNode" presStyleCnt="0"/>
      <dgm:spPr/>
    </dgm:pt>
    <dgm:pt modelId="{87E71026-5177-4E01-9F4C-BC14D131793B}" type="pres">
      <dgm:prSet presAssocID="{226C905B-E665-44B4-8B84-15B7FCADEDAA}" presName="theInnerList" presStyleCnt="0"/>
      <dgm:spPr/>
    </dgm:pt>
    <dgm:pt modelId="{AEED1FFC-2E30-4B09-9A5D-4AD89F7E7243}" type="pres">
      <dgm:prSet presAssocID="{24B0FF27-6FD5-483F-8410-94EB21A6B5DA}" presName="childNode" presStyleLbl="node1" presStyleIdx="1" presStyleCnt="2" custScaleX="133388" custScaleY="12455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0BF11E9F-9DD7-404B-A33D-D0284C86D83A}" type="presOf" srcId="{226C905B-E665-44B4-8B84-15B7FCADEDAA}" destId="{8CA0A3A3-D99F-469A-9B5E-91F6EE27B1C1}" srcOrd="1" destOrd="0" presId="urn:microsoft.com/office/officeart/2005/8/layout/lProcess2"/>
    <dgm:cxn modelId="{A6C49A93-67DD-440C-86A0-AABEBBABB62B}" type="presOf" srcId="{24B0FF27-6FD5-483F-8410-94EB21A6B5DA}" destId="{AEED1FFC-2E30-4B09-9A5D-4AD89F7E7243}" srcOrd="0" destOrd="0" presId="urn:microsoft.com/office/officeart/2005/8/layout/lProcess2"/>
    <dgm:cxn modelId="{EE1F3065-8282-4381-AAA0-1F17D4506843}" type="presOf" srcId="{41A65F23-8A68-4231-A5E3-2031B938EC78}" destId="{9624BF93-EB0C-437D-8893-7303B3C9B724}" srcOrd="0" destOrd="0" presId="urn:microsoft.com/office/officeart/2005/8/layout/lProcess2"/>
    <dgm:cxn modelId="{499C20EC-26F9-4DFF-A681-C2116B49FD4A}" srcId="{226C905B-E665-44B4-8B84-15B7FCADEDAA}" destId="{24B0FF27-6FD5-483F-8410-94EB21A6B5DA}" srcOrd="0" destOrd="0" parTransId="{B1FBCC08-4ABC-41B2-AEA3-4FB258B42A58}" sibTransId="{0DDEFE3C-8D9E-4902-A816-68CA0C3E8523}"/>
    <dgm:cxn modelId="{E09192C5-ED0F-4447-B3E8-B92130DEC0CB}" type="presOf" srcId="{226C905B-E665-44B4-8B84-15B7FCADEDAA}" destId="{FD0F47D1-6069-434A-BA0F-C933B08F7A8D}" srcOrd="0" destOrd="0" presId="urn:microsoft.com/office/officeart/2005/8/layout/lProcess2"/>
    <dgm:cxn modelId="{F5F1665E-32A7-45DC-89A4-FAE0255826C6}" srcId="{3AC01348-7E26-4201-A0AA-C222898A4EEA}" destId="{41A65F23-8A68-4231-A5E3-2031B938EC78}" srcOrd="0" destOrd="0" parTransId="{AAC16D05-0FEF-4BB1-883A-42D49F33C8C7}" sibTransId="{A388A308-812D-4AAD-B474-B2E691CE9E03}"/>
    <dgm:cxn modelId="{6539C543-53B6-4908-9ADD-678F683AD1DF}" type="presOf" srcId="{9AEACE61-95D0-4BA3-ABA4-5EA3C2D479CF}" destId="{A726B950-622C-4C4D-ADAE-51009E92623C}" srcOrd="0" destOrd="0" presId="urn:microsoft.com/office/officeart/2005/8/layout/lProcess2"/>
    <dgm:cxn modelId="{B356C924-6627-4AE8-8E51-FD2A04FD5034}" type="presOf" srcId="{3AC01348-7E26-4201-A0AA-C222898A4EEA}" destId="{79C7FE1A-8123-4173-A262-2A147BE01852}" srcOrd="1" destOrd="0" presId="urn:microsoft.com/office/officeart/2005/8/layout/lProcess2"/>
    <dgm:cxn modelId="{FED58528-106B-4FD9-A547-99398839FCF3}" srcId="{9AEACE61-95D0-4BA3-ABA4-5EA3C2D479CF}" destId="{226C905B-E665-44B4-8B84-15B7FCADEDAA}" srcOrd="1" destOrd="0" parTransId="{3A1136B7-9355-49FB-A84B-8A25B17517C1}" sibTransId="{4AE6259A-5634-4D59-B403-DA62DAD97991}"/>
    <dgm:cxn modelId="{F7515C8B-539E-485D-A8EB-842C0E0E925F}" type="presOf" srcId="{3AC01348-7E26-4201-A0AA-C222898A4EEA}" destId="{4C792662-B501-4AAC-8FFA-4395E1D61B31}" srcOrd="0" destOrd="0" presId="urn:microsoft.com/office/officeart/2005/8/layout/lProcess2"/>
    <dgm:cxn modelId="{4CD6F45F-8378-441F-8490-5FED93DE4A43}" srcId="{9AEACE61-95D0-4BA3-ABA4-5EA3C2D479CF}" destId="{3AC01348-7E26-4201-A0AA-C222898A4EEA}" srcOrd="0" destOrd="0" parTransId="{B03B120E-2246-4E73-BAD3-BC23E2F0005B}" sibTransId="{9137FEC1-859E-4E80-AB41-0C1F4FDB3A13}"/>
    <dgm:cxn modelId="{75762C79-F2DD-4C8B-BD16-FADF0ADFF60C}" type="presParOf" srcId="{A726B950-622C-4C4D-ADAE-51009E92623C}" destId="{477F333F-6AD3-4F1E-A115-FCA5161832B6}" srcOrd="0" destOrd="0" presId="urn:microsoft.com/office/officeart/2005/8/layout/lProcess2"/>
    <dgm:cxn modelId="{E705B8A1-1FC2-4562-B5D7-161A2B9ED5A0}" type="presParOf" srcId="{477F333F-6AD3-4F1E-A115-FCA5161832B6}" destId="{4C792662-B501-4AAC-8FFA-4395E1D61B31}" srcOrd="0" destOrd="0" presId="urn:microsoft.com/office/officeart/2005/8/layout/lProcess2"/>
    <dgm:cxn modelId="{4FA214FB-0669-49FD-B154-F6D828E677BF}" type="presParOf" srcId="{477F333F-6AD3-4F1E-A115-FCA5161832B6}" destId="{79C7FE1A-8123-4173-A262-2A147BE01852}" srcOrd="1" destOrd="0" presId="urn:microsoft.com/office/officeart/2005/8/layout/lProcess2"/>
    <dgm:cxn modelId="{5755FC83-B102-423F-BADA-597C17AF9B9E}" type="presParOf" srcId="{477F333F-6AD3-4F1E-A115-FCA5161832B6}" destId="{C3CBA323-A44C-4F03-A96B-12A9A585DB41}" srcOrd="2" destOrd="0" presId="urn:microsoft.com/office/officeart/2005/8/layout/lProcess2"/>
    <dgm:cxn modelId="{EBDF1FE3-3A32-4C51-BD67-9891970FDCD3}" type="presParOf" srcId="{C3CBA323-A44C-4F03-A96B-12A9A585DB41}" destId="{22655FFA-AEB2-4DDD-A05C-35C5BEF543C1}" srcOrd="0" destOrd="0" presId="urn:microsoft.com/office/officeart/2005/8/layout/lProcess2"/>
    <dgm:cxn modelId="{8E59691A-C15B-43D7-9EA0-ED01E3B9FB2F}" type="presParOf" srcId="{22655FFA-AEB2-4DDD-A05C-35C5BEF543C1}" destId="{9624BF93-EB0C-437D-8893-7303B3C9B724}" srcOrd="0" destOrd="0" presId="urn:microsoft.com/office/officeart/2005/8/layout/lProcess2"/>
    <dgm:cxn modelId="{4B88F2A6-9FF1-4CE2-97CA-162E7797606B}" type="presParOf" srcId="{A726B950-622C-4C4D-ADAE-51009E92623C}" destId="{64728CB6-B578-439B-8F5B-C106D80E4875}" srcOrd="1" destOrd="0" presId="urn:microsoft.com/office/officeart/2005/8/layout/lProcess2"/>
    <dgm:cxn modelId="{1251EF08-84B6-4305-9C9B-FC44B0896741}" type="presParOf" srcId="{A726B950-622C-4C4D-ADAE-51009E92623C}" destId="{0CA6C9F0-09EC-4A46-AE66-EE26B56306ED}" srcOrd="2" destOrd="0" presId="urn:microsoft.com/office/officeart/2005/8/layout/lProcess2"/>
    <dgm:cxn modelId="{A6875D21-9818-4F9B-B259-C00AE3EA7007}" type="presParOf" srcId="{0CA6C9F0-09EC-4A46-AE66-EE26B56306ED}" destId="{FD0F47D1-6069-434A-BA0F-C933B08F7A8D}" srcOrd="0" destOrd="0" presId="urn:microsoft.com/office/officeart/2005/8/layout/lProcess2"/>
    <dgm:cxn modelId="{35D29F2A-6A4A-43FD-813E-4363F82447FF}" type="presParOf" srcId="{0CA6C9F0-09EC-4A46-AE66-EE26B56306ED}" destId="{8CA0A3A3-D99F-469A-9B5E-91F6EE27B1C1}" srcOrd="1" destOrd="0" presId="urn:microsoft.com/office/officeart/2005/8/layout/lProcess2"/>
    <dgm:cxn modelId="{5A7CF395-AD53-41D0-8F18-B989E2304653}" type="presParOf" srcId="{0CA6C9F0-09EC-4A46-AE66-EE26B56306ED}" destId="{47747596-0BFC-4248-AFCF-15292F2571BE}" srcOrd="2" destOrd="0" presId="urn:microsoft.com/office/officeart/2005/8/layout/lProcess2"/>
    <dgm:cxn modelId="{6D6C5FAC-6602-4A1E-B5EB-4ABD97984D9E}" type="presParOf" srcId="{47747596-0BFC-4248-AFCF-15292F2571BE}" destId="{87E71026-5177-4E01-9F4C-BC14D131793B}" srcOrd="0" destOrd="0" presId="urn:microsoft.com/office/officeart/2005/8/layout/lProcess2"/>
    <dgm:cxn modelId="{D9BE5546-3AFD-4467-8027-0325BFFF47F2}" type="presParOf" srcId="{87E71026-5177-4E01-9F4C-BC14D131793B}" destId="{AEED1FFC-2E30-4B09-9A5D-4AD89F7E7243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9AEACE61-95D0-4BA3-ABA4-5EA3C2D479CF}" type="doc">
      <dgm:prSet loTypeId="urn:microsoft.com/office/officeart/2005/8/layout/lProcess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3AC01348-7E26-4201-A0AA-C222898A4EEA}">
      <dgm:prSet phldrT="[Текст]" custT="1"/>
      <dgm:spPr/>
      <dgm:t>
        <a:bodyPr/>
        <a:lstStyle/>
        <a:p>
          <a:r>
            <a:rPr lang="uk-UA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 29.03.</a:t>
          </a:r>
        </a:p>
        <a:p>
          <a:r>
            <a:rPr lang="uk-UA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2018</a:t>
          </a:r>
          <a:endParaRPr lang="uk-UA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3B120E-2246-4E73-BAD3-BC23E2F0005B}" type="parTrans" cxnId="{4CD6F45F-8378-441F-8490-5FED93DE4A43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37FEC1-859E-4E80-AB41-0C1F4FDB3A13}" type="sibTrans" cxnId="{4CD6F45F-8378-441F-8490-5FED93DE4A43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A65F23-8A68-4231-A5E3-2031B938EC78}">
      <dgm:prSet phldrT="[Текст]" custT="1"/>
      <dgm:spPr/>
      <dgm:t>
        <a:bodyPr/>
        <a:lstStyle/>
        <a:p>
          <a:r>
            <a:rPr lang="uk-UA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 української мови і літератури</a:t>
          </a:r>
          <a:endParaRPr lang="uk-UA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C16D05-0FEF-4BB1-883A-42D49F33C8C7}" type="parTrans" cxnId="{F5F1665E-32A7-45DC-89A4-FAE0255826C6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88A308-812D-4AAD-B474-B2E691CE9E03}" type="sibTrans" cxnId="{F5F1665E-32A7-45DC-89A4-FAE0255826C6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6C905B-E665-44B4-8B84-15B7FCADEDAA}">
      <dgm:prSet phldrT="[Текст]" custT="1"/>
      <dgm:spPr/>
      <dgm:t>
        <a:bodyPr/>
        <a:lstStyle/>
        <a:p>
          <a:r>
            <a:rPr lang="uk-UA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 05.04.2018</a:t>
          </a:r>
          <a:endParaRPr lang="uk-UA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1136B7-9355-49FB-A84B-8A25B17517C1}" type="parTrans" cxnId="{FED58528-106B-4FD9-A547-99398839FCF3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E6259A-5634-4D59-B403-DA62DAD97991}" type="sibTrans" cxnId="{FED58528-106B-4FD9-A547-99398839FCF3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B0FF27-6FD5-483F-8410-94EB21A6B5DA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 біології, географії,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історії України,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математики, фізики, хімії,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англійської, іспанської, німецької,  французької мов</a:t>
          </a:r>
          <a:endParaRPr lang="uk-UA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FBCC08-4ABC-41B2-AEA3-4FB258B42A58}" type="parTrans" cxnId="{499C20EC-26F9-4DFF-A681-C2116B49FD4A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DEFE3C-8D9E-4902-A816-68CA0C3E8523}" type="sibTrans" cxnId="{499C20EC-26F9-4DFF-A681-C2116B49FD4A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26B950-622C-4C4D-ADAE-51009E92623C}" type="pres">
      <dgm:prSet presAssocID="{9AEACE61-95D0-4BA3-ABA4-5EA3C2D479CF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77F333F-6AD3-4F1E-A115-FCA5161832B6}" type="pres">
      <dgm:prSet presAssocID="{3AC01348-7E26-4201-A0AA-C222898A4EEA}" presName="compNode" presStyleCnt="0"/>
      <dgm:spPr/>
    </dgm:pt>
    <dgm:pt modelId="{4C792662-B501-4AAC-8FFA-4395E1D61B31}" type="pres">
      <dgm:prSet presAssocID="{3AC01348-7E26-4201-A0AA-C222898A4EEA}" presName="aNode" presStyleLbl="bgShp" presStyleIdx="0" presStyleCnt="2" custScaleX="74194" custScaleY="99412"/>
      <dgm:spPr/>
      <dgm:t>
        <a:bodyPr/>
        <a:lstStyle/>
        <a:p>
          <a:endParaRPr lang="uk-UA"/>
        </a:p>
      </dgm:t>
    </dgm:pt>
    <dgm:pt modelId="{79C7FE1A-8123-4173-A262-2A147BE01852}" type="pres">
      <dgm:prSet presAssocID="{3AC01348-7E26-4201-A0AA-C222898A4EEA}" presName="textNode" presStyleLbl="bgShp" presStyleIdx="0" presStyleCnt="2"/>
      <dgm:spPr/>
      <dgm:t>
        <a:bodyPr/>
        <a:lstStyle/>
        <a:p>
          <a:endParaRPr lang="uk-UA"/>
        </a:p>
      </dgm:t>
    </dgm:pt>
    <dgm:pt modelId="{C3CBA323-A44C-4F03-A96B-12A9A585DB41}" type="pres">
      <dgm:prSet presAssocID="{3AC01348-7E26-4201-A0AA-C222898A4EEA}" presName="compChildNode" presStyleCnt="0"/>
      <dgm:spPr/>
    </dgm:pt>
    <dgm:pt modelId="{22655FFA-AEB2-4DDD-A05C-35C5BEF543C1}" type="pres">
      <dgm:prSet presAssocID="{3AC01348-7E26-4201-A0AA-C222898A4EEA}" presName="theInnerList" presStyleCnt="0"/>
      <dgm:spPr/>
    </dgm:pt>
    <dgm:pt modelId="{9624BF93-EB0C-437D-8893-7303B3C9B724}" type="pres">
      <dgm:prSet presAssocID="{41A65F23-8A68-4231-A5E3-2031B938EC78}" presName="childNode" presStyleLbl="node1" presStyleIdx="0" presStyleCnt="2" custScaleX="8041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4728CB6-B578-439B-8F5B-C106D80E4875}" type="pres">
      <dgm:prSet presAssocID="{3AC01348-7E26-4201-A0AA-C222898A4EEA}" presName="aSpace" presStyleCnt="0"/>
      <dgm:spPr/>
    </dgm:pt>
    <dgm:pt modelId="{0CA6C9F0-09EC-4A46-AE66-EE26B56306ED}" type="pres">
      <dgm:prSet presAssocID="{226C905B-E665-44B4-8B84-15B7FCADEDAA}" presName="compNode" presStyleCnt="0"/>
      <dgm:spPr/>
    </dgm:pt>
    <dgm:pt modelId="{FD0F47D1-6069-434A-BA0F-C933B08F7A8D}" type="pres">
      <dgm:prSet presAssocID="{226C905B-E665-44B4-8B84-15B7FCADEDAA}" presName="aNode" presStyleLbl="bgShp" presStyleIdx="1" presStyleCnt="2" custScaleX="116338"/>
      <dgm:spPr/>
      <dgm:t>
        <a:bodyPr/>
        <a:lstStyle/>
        <a:p>
          <a:endParaRPr lang="uk-UA"/>
        </a:p>
      </dgm:t>
    </dgm:pt>
    <dgm:pt modelId="{8CA0A3A3-D99F-469A-9B5E-91F6EE27B1C1}" type="pres">
      <dgm:prSet presAssocID="{226C905B-E665-44B4-8B84-15B7FCADEDAA}" presName="textNode" presStyleLbl="bgShp" presStyleIdx="1" presStyleCnt="2"/>
      <dgm:spPr/>
      <dgm:t>
        <a:bodyPr/>
        <a:lstStyle/>
        <a:p>
          <a:endParaRPr lang="uk-UA"/>
        </a:p>
      </dgm:t>
    </dgm:pt>
    <dgm:pt modelId="{47747596-0BFC-4248-AFCF-15292F2571BE}" type="pres">
      <dgm:prSet presAssocID="{226C905B-E665-44B4-8B84-15B7FCADEDAA}" presName="compChildNode" presStyleCnt="0"/>
      <dgm:spPr/>
    </dgm:pt>
    <dgm:pt modelId="{87E71026-5177-4E01-9F4C-BC14D131793B}" type="pres">
      <dgm:prSet presAssocID="{226C905B-E665-44B4-8B84-15B7FCADEDAA}" presName="theInnerList" presStyleCnt="0"/>
      <dgm:spPr/>
    </dgm:pt>
    <dgm:pt modelId="{AEED1FFC-2E30-4B09-9A5D-4AD89F7E7243}" type="pres">
      <dgm:prSet presAssocID="{24B0FF27-6FD5-483F-8410-94EB21A6B5DA}" presName="childNode" presStyleLbl="node1" presStyleIdx="1" presStyleCnt="2" custScaleX="133388" custScaleY="12455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7E3EBA0E-2171-429B-8BD5-CE123DC6445D}" type="presOf" srcId="{3AC01348-7E26-4201-A0AA-C222898A4EEA}" destId="{4C792662-B501-4AAC-8FFA-4395E1D61B31}" srcOrd="0" destOrd="0" presId="urn:microsoft.com/office/officeart/2005/8/layout/lProcess2"/>
    <dgm:cxn modelId="{F0D3FDF7-8936-4A61-B59C-8DB21767E376}" type="presOf" srcId="{41A65F23-8A68-4231-A5E3-2031B938EC78}" destId="{9624BF93-EB0C-437D-8893-7303B3C9B724}" srcOrd="0" destOrd="0" presId="urn:microsoft.com/office/officeart/2005/8/layout/lProcess2"/>
    <dgm:cxn modelId="{499C20EC-26F9-4DFF-A681-C2116B49FD4A}" srcId="{226C905B-E665-44B4-8B84-15B7FCADEDAA}" destId="{24B0FF27-6FD5-483F-8410-94EB21A6B5DA}" srcOrd="0" destOrd="0" parTransId="{B1FBCC08-4ABC-41B2-AEA3-4FB258B42A58}" sibTransId="{0DDEFE3C-8D9E-4902-A816-68CA0C3E8523}"/>
    <dgm:cxn modelId="{F5F1665E-32A7-45DC-89A4-FAE0255826C6}" srcId="{3AC01348-7E26-4201-A0AA-C222898A4EEA}" destId="{41A65F23-8A68-4231-A5E3-2031B938EC78}" srcOrd="0" destOrd="0" parTransId="{AAC16D05-0FEF-4BB1-883A-42D49F33C8C7}" sibTransId="{A388A308-812D-4AAD-B474-B2E691CE9E03}"/>
    <dgm:cxn modelId="{FFB8F0B0-D132-4A42-8BD6-6935001C8E85}" type="presOf" srcId="{226C905B-E665-44B4-8B84-15B7FCADEDAA}" destId="{FD0F47D1-6069-434A-BA0F-C933B08F7A8D}" srcOrd="0" destOrd="0" presId="urn:microsoft.com/office/officeart/2005/8/layout/lProcess2"/>
    <dgm:cxn modelId="{4A56369C-00E0-43F2-BB79-BDB33E4F5873}" type="presOf" srcId="{3AC01348-7E26-4201-A0AA-C222898A4EEA}" destId="{79C7FE1A-8123-4173-A262-2A147BE01852}" srcOrd="1" destOrd="0" presId="urn:microsoft.com/office/officeart/2005/8/layout/lProcess2"/>
    <dgm:cxn modelId="{F15A315A-6C3F-4FE3-825E-7267364CA5BF}" type="presOf" srcId="{9AEACE61-95D0-4BA3-ABA4-5EA3C2D479CF}" destId="{A726B950-622C-4C4D-ADAE-51009E92623C}" srcOrd="0" destOrd="0" presId="urn:microsoft.com/office/officeart/2005/8/layout/lProcess2"/>
    <dgm:cxn modelId="{28ECDC0C-95E0-402E-A5AC-5AB654C669B4}" type="presOf" srcId="{226C905B-E665-44B4-8B84-15B7FCADEDAA}" destId="{8CA0A3A3-D99F-469A-9B5E-91F6EE27B1C1}" srcOrd="1" destOrd="0" presId="urn:microsoft.com/office/officeart/2005/8/layout/lProcess2"/>
    <dgm:cxn modelId="{FED58528-106B-4FD9-A547-99398839FCF3}" srcId="{9AEACE61-95D0-4BA3-ABA4-5EA3C2D479CF}" destId="{226C905B-E665-44B4-8B84-15B7FCADEDAA}" srcOrd="1" destOrd="0" parTransId="{3A1136B7-9355-49FB-A84B-8A25B17517C1}" sibTransId="{4AE6259A-5634-4D59-B403-DA62DAD97991}"/>
    <dgm:cxn modelId="{6DB2A9D2-2955-4DD8-A5E0-381052363D44}" type="presOf" srcId="{24B0FF27-6FD5-483F-8410-94EB21A6B5DA}" destId="{AEED1FFC-2E30-4B09-9A5D-4AD89F7E7243}" srcOrd="0" destOrd="0" presId="urn:microsoft.com/office/officeart/2005/8/layout/lProcess2"/>
    <dgm:cxn modelId="{4CD6F45F-8378-441F-8490-5FED93DE4A43}" srcId="{9AEACE61-95D0-4BA3-ABA4-5EA3C2D479CF}" destId="{3AC01348-7E26-4201-A0AA-C222898A4EEA}" srcOrd="0" destOrd="0" parTransId="{B03B120E-2246-4E73-BAD3-BC23E2F0005B}" sibTransId="{9137FEC1-859E-4E80-AB41-0C1F4FDB3A13}"/>
    <dgm:cxn modelId="{5EC5FD24-DDD5-48A7-8A30-A4B650EFF04C}" type="presParOf" srcId="{A726B950-622C-4C4D-ADAE-51009E92623C}" destId="{477F333F-6AD3-4F1E-A115-FCA5161832B6}" srcOrd="0" destOrd="0" presId="urn:microsoft.com/office/officeart/2005/8/layout/lProcess2"/>
    <dgm:cxn modelId="{123923F9-1ED5-45D6-ACC9-E5240F9CD1D2}" type="presParOf" srcId="{477F333F-6AD3-4F1E-A115-FCA5161832B6}" destId="{4C792662-B501-4AAC-8FFA-4395E1D61B31}" srcOrd="0" destOrd="0" presId="urn:microsoft.com/office/officeart/2005/8/layout/lProcess2"/>
    <dgm:cxn modelId="{2F6F0A56-62A0-4F9F-8AFE-0E05B7B2836D}" type="presParOf" srcId="{477F333F-6AD3-4F1E-A115-FCA5161832B6}" destId="{79C7FE1A-8123-4173-A262-2A147BE01852}" srcOrd="1" destOrd="0" presId="urn:microsoft.com/office/officeart/2005/8/layout/lProcess2"/>
    <dgm:cxn modelId="{0EAB96EA-A049-43E6-99F5-22663BF703DC}" type="presParOf" srcId="{477F333F-6AD3-4F1E-A115-FCA5161832B6}" destId="{C3CBA323-A44C-4F03-A96B-12A9A585DB41}" srcOrd="2" destOrd="0" presId="urn:microsoft.com/office/officeart/2005/8/layout/lProcess2"/>
    <dgm:cxn modelId="{EAB30CB0-0AF0-4FC5-8DB6-408905F0C6E6}" type="presParOf" srcId="{C3CBA323-A44C-4F03-A96B-12A9A585DB41}" destId="{22655FFA-AEB2-4DDD-A05C-35C5BEF543C1}" srcOrd="0" destOrd="0" presId="urn:microsoft.com/office/officeart/2005/8/layout/lProcess2"/>
    <dgm:cxn modelId="{6BA508C2-0DD1-47DA-A806-EB1C07C6310E}" type="presParOf" srcId="{22655FFA-AEB2-4DDD-A05C-35C5BEF543C1}" destId="{9624BF93-EB0C-437D-8893-7303B3C9B724}" srcOrd="0" destOrd="0" presId="urn:microsoft.com/office/officeart/2005/8/layout/lProcess2"/>
    <dgm:cxn modelId="{9761E0B7-E098-4591-BC4A-C697975911D7}" type="presParOf" srcId="{A726B950-622C-4C4D-ADAE-51009E92623C}" destId="{64728CB6-B578-439B-8F5B-C106D80E4875}" srcOrd="1" destOrd="0" presId="urn:microsoft.com/office/officeart/2005/8/layout/lProcess2"/>
    <dgm:cxn modelId="{E8835807-890A-4375-BF52-A0D5D39BC7A7}" type="presParOf" srcId="{A726B950-622C-4C4D-ADAE-51009E92623C}" destId="{0CA6C9F0-09EC-4A46-AE66-EE26B56306ED}" srcOrd="2" destOrd="0" presId="urn:microsoft.com/office/officeart/2005/8/layout/lProcess2"/>
    <dgm:cxn modelId="{02966324-8667-4378-A80A-504BBCBE6970}" type="presParOf" srcId="{0CA6C9F0-09EC-4A46-AE66-EE26B56306ED}" destId="{FD0F47D1-6069-434A-BA0F-C933B08F7A8D}" srcOrd="0" destOrd="0" presId="urn:microsoft.com/office/officeart/2005/8/layout/lProcess2"/>
    <dgm:cxn modelId="{C1E4DE18-C502-4AA6-B17D-59049B08A092}" type="presParOf" srcId="{0CA6C9F0-09EC-4A46-AE66-EE26B56306ED}" destId="{8CA0A3A3-D99F-469A-9B5E-91F6EE27B1C1}" srcOrd="1" destOrd="0" presId="urn:microsoft.com/office/officeart/2005/8/layout/lProcess2"/>
    <dgm:cxn modelId="{C2F3C1FB-C59F-4B2A-8B2E-F5E37882BB49}" type="presParOf" srcId="{0CA6C9F0-09EC-4A46-AE66-EE26B56306ED}" destId="{47747596-0BFC-4248-AFCF-15292F2571BE}" srcOrd="2" destOrd="0" presId="urn:microsoft.com/office/officeart/2005/8/layout/lProcess2"/>
    <dgm:cxn modelId="{1A47F20D-8605-4231-B3F8-24F95559B1EB}" type="presParOf" srcId="{47747596-0BFC-4248-AFCF-15292F2571BE}" destId="{87E71026-5177-4E01-9F4C-BC14D131793B}" srcOrd="0" destOrd="0" presId="urn:microsoft.com/office/officeart/2005/8/layout/lProcess2"/>
    <dgm:cxn modelId="{C80349D0-A04C-4D22-84A5-555F7F546CA6}" type="presParOf" srcId="{87E71026-5177-4E01-9F4C-BC14D131793B}" destId="{AEED1FFC-2E30-4B09-9A5D-4AD89F7E7243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9AEACE61-95D0-4BA3-ABA4-5EA3C2D479CF}" type="doc">
      <dgm:prSet loTypeId="urn:microsoft.com/office/officeart/2005/8/layout/lProcess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3AC01348-7E26-4201-A0AA-C222898A4EEA}">
      <dgm:prSet phldrT="[Текст]" custT="1"/>
      <dgm:spPr/>
      <dgm:t>
        <a:bodyPr/>
        <a:lstStyle/>
        <a:p>
          <a:r>
            <a:rPr lang="uk-UA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30.03.</a:t>
          </a:r>
        </a:p>
        <a:p>
          <a:r>
            <a:rPr lang="uk-UA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2018</a:t>
          </a:r>
          <a:endParaRPr lang="uk-UA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3B120E-2246-4E73-BAD3-BC23E2F0005B}" type="parTrans" cxnId="{4CD6F45F-8378-441F-8490-5FED93DE4A43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37FEC1-859E-4E80-AB41-0C1F4FDB3A13}" type="sibTrans" cxnId="{4CD6F45F-8378-441F-8490-5FED93DE4A43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A65F23-8A68-4231-A5E3-2031B938EC78}">
      <dgm:prSet phldrT="[Текст]" custT="1"/>
      <dgm:spPr/>
      <dgm:t>
        <a:bodyPr/>
        <a:lstStyle/>
        <a:p>
          <a:r>
            <a:rPr lang="uk-UA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 української мови і літератури</a:t>
          </a:r>
          <a:endParaRPr lang="uk-UA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C16D05-0FEF-4BB1-883A-42D49F33C8C7}" type="parTrans" cxnId="{F5F1665E-32A7-45DC-89A4-FAE0255826C6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88A308-812D-4AAD-B474-B2E691CE9E03}" type="sibTrans" cxnId="{F5F1665E-32A7-45DC-89A4-FAE0255826C6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6C905B-E665-44B4-8B84-15B7FCADEDAA}">
      <dgm:prSet phldrT="[Текст]" custT="1"/>
      <dgm:spPr/>
      <dgm:t>
        <a:bodyPr/>
        <a:lstStyle/>
        <a:p>
          <a:r>
            <a:rPr lang="uk-UA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06.04.2018</a:t>
          </a:r>
          <a:endParaRPr lang="uk-UA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1136B7-9355-49FB-A84B-8A25B17517C1}" type="parTrans" cxnId="{FED58528-106B-4FD9-A547-99398839FCF3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E6259A-5634-4D59-B403-DA62DAD97991}" type="sibTrans" cxnId="{FED58528-106B-4FD9-A547-99398839FCF3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B0FF27-6FD5-483F-8410-94EB21A6B5DA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 біології, географії,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історії України,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математики, фізики, хімії,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англійської, іспанської, німецької,  французької мов</a:t>
          </a:r>
          <a:endParaRPr lang="uk-UA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FBCC08-4ABC-41B2-AEA3-4FB258B42A58}" type="parTrans" cxnId="{499C20EC-26F9-4DFF-A681-C2116B49FD4A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DEFE3C-8D9E-4902-A816-68CA0C3E8523}" type="sibTrans" cxnId="{499C20EC-26F9-4DFF-A681-C2116B49FD4A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26B950-622C-4C4D-ADAE-51009E92623C}" type="pres">
      <dgm:prSet presAssocID="{9AEACE61-95D0-4BA3-ABA4-5EA3C2D479CF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77F333F-6AD3-4F1E-A115-FCA5161832B6}" type="pres">
      <dgm:prSet presAssocID="{3AC01348-7E26-4201-A0AA-C222898A4EEA}" presName="compNode" presStyleCnt="0"/>
      <dgm:spPr/>
    </dgm:pt>
    <dgm:pt modelId="{4C792662-B501-4AAC-8FFA-4395E1D61B31}" type="pres">
      <dgm:prSet presAssocID="{3AC01348-7E26-4201-A0AA-C222898A4EEA}" presName="aNode" presStyleLbl="bgShp" presStyleIdx="0" presStyleCnt="2" custScaleX="74194" custScaleY="99412"/>
      <dgm:spPr/>
      <dgm:t>
        <a:bodyPr/>
        <a:lstStyle/>
        <a:p>
          <a:endParaRPr lang="uk-UA"/>
        </a:p>
      </dgm:t>
    </dgm:pt>
    <dgm:pt modelId="{79C7FE1A-8123-4173-A262-2A147BE01852}" type="pres">
      <dgm:prSet presAssocID="{3AC01348-7E26-4201-A0AA-C222898A4EEA}" presName="textNode" presStyleLbl="bgShp" presStyleIdx="0" presStyleCnt="2"/>
      <dgm:spPr/>
      <dgm:t>
        <a:bodyPr/>
        <a:lstStyle/>
        <a:p>
          <a:endParaRPr lang="uk-UA"/>
        </a:p>
      </dgm:t>
    </dgm:pt>
    <dgm:pt modelId="{C3CBA323-A44C-4F03-A96B-12A9A585DB41}" type="pres">
      <dgm:prSet presAssocID="{3AC01348-7E26-4201-A0AA-C222898A4EEA}" presName="compChildNode" presStyleCnt="0"/>
      <dgm:spPr/>
    </dgm:pt>
    <dgm:pt modelId="{22655FFA-AEB2-4DDD-A05C-35C5BEF543C1}" type="pres">
      <dgm:prSet presAssocID="{3AC01348-7E26-4201-A0AA-C222898A4EEA}" presName="theInnerList" presStyleCnt="0"/>
      <dgm:spPr/>
    </dgm:pt>
    <dgm:pt modelId="{9624BF93-EB0C-437D-8893-7303B3C9B724}" type="pres">
      <dgm:prSet presAssocID="{41A65F23-8A68-4231-A5E3-2031B938EC78}" presName="childNode" presStyleLbl="node1" presStyleIdx="0" presStyleCnt="2" custScaleX="8041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4728CB6-B578-439B-8F5B-C106D80E4875}" type="pres">
      <dgm:prSet presAssocID="{3AC01348-7E26-4201-A0AA-C222898A4EEA}" presName="aSpace" presStyleCnt="0"/>
      <dgm:spPr/>
    </dgm:pt>
    <dgm:pt modelId="{0CA6C9F0-09EC-4A46-AE66-EE26B56306ED}" type="pres">
      <dgm:prSet presAssocID="{226C905B-E665-44B4-8B84-15B7FCADEDAA}" presName="compNode" presStyleCnt="0"/>
      <dgm:spPr/>
    </dgm:pt>
    <dgm:pt modelId="{FD0F47D1-6069-434A-BA0F-C933B08F7A8D}" type="pres">
      <dgm:prSet presAssocID="{226C905B-E665-44B4-8B84-15B7FCADEDAA}" presName="aNode" presStyleLbl="bgShp" presStyleIdx="1" presStyleCnt="2" custScaleX="116338"/>
      <dgm:spPr/>
      <dgm:t>
        <a:bodyPr/>
        <a:lstStyle/>
        <a:p>
          <a:endParaRPr lang="uk-UA"/>
        </a:p>
      </dgm:t>
    </dgm:pt>
    <dgm:pt modelId="{8CA0A3A3-D99F-469A-9B5E-91F6EE27B1C1}" type="pres">
      <dgm:prSet presAssocID="{226C905B-E665-44B4-8B84-15B7FCADEDAA}" presName="textNode" presStyleLbl="bgShp" presStyleIdx="1" presStyleCnt="2"/>
      <dgm:spPr/>
      <dgm:t>
        <a:bodyPr/>
        <a:lstStyle/>
        <a:p>
          <a:endParaRPr lang="uk-UA"/>
        </a:p>
      </dgm:t>
    </dgm:pt>
    <dgm:pt modelId="{47747596-0BFC-4248-AFCF-15292F2571BE}" type="pres">
      <dgm:prSet presAssocID="{226C905B-E665-44B4-8B84-15B7FCADEDAA}" presName="compChildNode" presStyleCnt="0"/>
      <dgm:spPr/>
    </dgm:pt>
    <dgm:pt modelId="{87E71026-5177-4E01-9F4C-BC14D131793B}" type="pres">
      <dgm:prSet presAssocID="{226C905B-E665-44B4-8B84-15B7FCADEDAA}" presName="theInnerList" presStyleCnt="0"/>
      <dgm:spPr/>
    </dgm:pt>
    <dgm:pt modelId="{AEED1FFC-2E30-4B09-9A5D-4AD89F7E7243}" type="pres">
      <dgm:prSet presAssocID="{24B0FF27-6FD5-483F-8410-94EB21A6B5DA}" presName="childNode" presStyleLbl="node1" presStyleIdx="1" presStyleCnt="2" custScaleX="133388" custScaleY="12455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67E5FBF9-0C46-4838-A0FE-3D7AC50813BF}" type="presOf" srcId="{226C905B-E665-44B4-8B84-15B7FCADEDAA}" destId="{8CA0A3A3-D99F-469A-9B5E-91F6EE27B1C1}" srcOrd="1" destOrd="0" presId="urn:microsoft.com/office/officeart/2005/8/layout/lProcess2"/>
    <dgm:cxn modelId="{499C20EC-26F9-4DFF-A681-C2116B49FD4A}" srcId="{226C905B-E665-44B4-8B84-15B7FCADEDAA}" destId="{24B0FF27-6FD5-483F-8410-94EB21A6B5DA}" srcOrd="0" destOrd="0" parTransId="{B1FBCC08-4ABC-41B2-AEA3-4FB258B42A58}" sibTransId="{0DDEFE3C-8D9E-4902-A816-68CA0C3E8523}"/>
    <dgm:cxn modelId="{F5F1665E-32A7-45DC-89A4-FAE0255826C6}" srcId="{3AC01348-7E26-4201-A0AA-C222898A4EEA}" destId="{41A65F23-8A68-4231-A5E3-2031B938EC78}" srcOrd="0" destOrd="0" parTransId="{AAC16D05-0FEF-4BB1-883A-42D49F33C8C7}" sibTransId="{A388A308-812D-4AAD-B474-B2E691CE9E03}"/>
    <dgm:cxn modelId="{B5082798-D711-4CD0-86C4-B193A0B484DA}" type="presOf" srcId="{226C905B-E665-44B4-8B84-15B7FCADEDAA}" destId="{FD0F47D1-6069-434A-BA0F-C933B08F7A8D}" srcOrd="0" destOrd="0" presId="urn:microsoft.com/office/officeart/2005/8/layout/lProcess2"/>
    <dgm:cxn modelId="{E173115E-6D7D-474A-ADB2-21213B836261}" type="presOf" srcId="{3AC01348-7E26-4201-A0AA-C222898A4EEA}" destId="{4C792662-B501-4AAC-8FFA-4395E1D61B31}" srcOrd="0" destOrd="0" presId="urn:microsoft.com/office/officeart/2005/8/layout/lProcess2"/>
    <dgm:cxn modelId="{F31A3E00-1A32-4593-9628-94D7E1E57D78}" type="presOf" srcId="{24B0FF27-6FD5-483F-8410-94EB21A6B5DA}" destId="{AEED1FFC-2E30-4B09-9A5D-4AD89F7E7243}" srcOrd="0" destOrd="0" presId="urn:microsoft.com/office/officeart/2005/8/layout/lProcess2"/>
    <dgm:cxn modelId="{22319688-D9DC-4774-B455-96EAB3EF0234}" type="presOf" srcId="{3AC01348-7E26-4201-A0AA-C222898A4EEA}" destId="{79C7FE1A-8123-4173-A262-2A147BE01852}" srcOrd="1" destOrd="0" presId="urn:microsoft.com/office/officeart/2005/8/layout/lProcess2"/>
    <dgm:cxn modelId="{FED58528-106B-4FD9-A547-99398839FCF3}" srcId="{9AEACE61-95D0-4BA3-ABA4-5EA3C2D479CF}" destId="{226C905B-E665-44B4-8B84-15B7FCADEDAA}" srcOrd="1" destOrd="0" parTransId="{3A1136B7-9355-49FB-A84B-8A25B17517C1}" sibTransId="{4AE6259A-5634-4D59-B403-DA62DAD97991}"/>
    <dgm:cxn modelId="{1829629D-B318-4302-9383-506E58E8F47A}" type="presOf" srcId="{41A65F23-8A68-4231-A5E3-2031B938EC78}" destId="{9624BF93-EB0C-437D-8893-7303B3C9B724}" srcOrd="0" destOrd="0" presId="urn:microsoft.com/office/officeart/2005/8/layout/lProcess2"/>
    <dgm:cxn modelId="{4CD6F45F-8378-441F-8490-5FED93DE4A43}" srcId="{9AEACE61-95D0-4BA3-ABA4-5EA3C2D479CF}" destId="{3AC01348-7E26-4201-A0AA-C222898A4EEA}" srcOrd="0" destOrd="0" parTransId="{B03B120E-2246-4E73-BAD3-BC23E2F0005B}" sibTransId="{9137FEC1-859E-4E80-AB41-0C1F4FDB3A13}"/>
    <dgm:cxn modelId="{03061605-4613-452E-A23C-8341A5B054F7}" type="presOf" srcId="{9AEACE61-95D0-4BA3-ABA4-5EA3C2D479CF}" destId="{A726B950-622C-4C4D-ADAE-51009E92623C}" srcOrd="0" destOrd="0" presId="urn:microsoft.com/office/officeart/2005/8/layout/lProcess2"/>
    <dgm:cxn modelId="{8A726726-A135-4D8A-BB0F-41045E2AE97E}" type="presParOf" srcId="{A726B950-622C-4C4D-ADAE-51009E92623C}" destId="{477F333F-6AD3-4F1E-A115-FCA5161832B6}" srcOrd="0" destOrd="0" presId="urn:microsoft.com/office/officeart/2005/8/layout/lProcess2"/>
    <dgm:cxn modelId="{EA22AE1F-F7B8-4D2A-B454-BA0AEAC4D43A}" type="presParOf" srcId="{477F333F-6AD3-4F1E-A115-FCA5161832B6}" destId="{4C792662-B501-4AAC-8FFA-4395E1D61B31}" srcOrd="0" destOrd="0" presId="urn:microsoft.com/office/officeart/2005/8/layout/lProcess2"/>
    <dgm:cxn modelId="{4183CD13-28CF-4677-BFD5-663959B1CB43}" type="presParOf" srcId="{477F333F-6AD3-4F1E-A115-FCA5161832B6}" destId="{79C7FE1A-8123-4173-A262-2A147BE01852}" srcOrd="1" destOrd="0" presId="urn:microsoft.com/office/officeart/2005/8/layout/lProcess2"/>
    <dgm:cxn modelId="{F7192E04-114F-4535-BF3E-5DDC94BDBBF6}" type="presParOf" srcId="{477F333F-6AD3-4F1E-A115-FCA5161832B6}" destId="{C3CBA323-A44C-4F03-A96B-12A9A585DB41}" srcOrd="2" destOrd="0" presId="urn:microsoft.com/office/officeart/2005/8/layout/lProcess2"/>
    <dgm:cxn modelId="{F9879E2A-C712-4B86-9AAE-45F024FB769C}" type="presParOf" srcId="{C3CBA323-A44C-4F03-A96B-12A9A585DB41}" destId="{22655FFA-AEB2-4DDD-A05C-35C5BEF543C1}" srcOrd="0" destOrd="0" presId="urn:microsoft.com/office/officeart/2005/8/layout/lProcess2"/>
    <dgm:cxn modelId="{8A148B00-8DBD-4F60-A2DC-38E953E3438D}" type="presParOf" srcId="{22655FFA-AEB2-4DDD-A05C-35C5BEF543C1}" destId="{9624BF93-EB0C-437D-8893-7303B3C9B724}" srcOrd="0" destOrd="0" presId="urn:microsoft.com/office/officeart/2005/8/layout/lProcess2"/>
    <dgm:cxn modelId="{BDD15BCA-0CE5-417F-AD9F-B025D58FBC96}" type="presParOf" srcId="{A726B950-622C-4C4D-ADAE-51009E92623C}" destId="{64728CB6-B578-439B-8F5B-C106D80E4875}" srcOrd="1" destOrd="0" presId="urn:microsoft.com/office/officeart/2005/8/layout/lProcess2"/>
    <dgm:cxn modelId="{0CDB1639-791B-4ABF-BEEA-AA62C2ED9E91}" type="presParOf" srcId="{A726B950-622C-4C4D-ADAE-51009E92623C}" destId="{0CA6C9F0-09EC-4A46-AE66-EE26B56306ED}" srcOrd="2" destOrd="0" presId="urn:microsoft.com/office/officeart/2005/8/layout/lProcess2"/>
    <dgm:cxn modelId="{695C53A8-457E-4BCE-9337-FA360180E06A}" type="presParOf" srcId="{0CA6C9F0-09EC-4A46-AE66-EE26B56306ED}" destId="{FD0F47D1-6069-434A-BA0F-C933B08F7A8D}" srcOrd="0" destOrd="0" presId="urn:microsoft.com/office/officeart/2005/8/layout/lProcess2"/>
    <dgm:cxn modelId="{8B95B1A1-465F-413B-A394-48039B90AC7B}" type="presParOf" srcId="{0CA6C9F0-09EC-4A46-AE66-EE26B56306ED}" destId="{8CA0A3A3-D99F-469A-9B5E-91F6EE27B1C1}" srcOrd="1" destOrd="0" presId="urn:microsoft.com/office/officeart/2005/8/layout/lProcess2"/>
    <dgm:cxn modelId="{081734C0-2AF5-460A-90B6-0953615AAE58}" type="presParOf" srcId="{0CA6C9F0-09EC-4A46-AE66-EE26B56306ED}" destId="{47747596-0BFC-4248-AFCF-15292F2571BE}" srcOrd="2" destOrd="0" presId="urn:microsoft.com/office/officeart/2005/8/layout/lProcess2"/>
    <dgm:cxn modelId="{377AB346-A756-44B1-AE3C-F7EB9E23DF44}" type="presParOf" srcId="{47747596-0BFC-4248-AFCF-15292F2571BE}" destId="{87E71026-5177-4E01-9F4C-BC14D131793B}" srcOrd="0" destOrd="0" presId="urn:microsoft.com/office/officeart/2005/8/layout/lProcess2"/>
    <dgm:cxn modelId="{603F0FBB-1DFF-4B64-B7B3-71597CC82246}" type="presParOf" srcId="{87E71026-5177-4E01-9F4C-BC14D131793B}" destId="{AEED1FFC-2E30-4B09-9A5D-4AD89F7E7243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741DAC86-B753-4E72-AC8E-D8BB1BAE3487}" type="doc">
      <dgm:prSet loTypeId="urn:microsoft.com/office/officeart/2005/8/layout/hierarchy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245FE4AC-2897-42EA-B4EA-0893BE06BD34}">
      <dgm:prSet phldrT="[Текст]"/>
      <dgm:spPr/>
      <dgm:t>
        <a:bodyPr/>
        <a:lstStyle/>
        <a:p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ВИМОГИ ДО СПОСОБУ ПЕРЕДАННЯ КАРТОК ЗНЗ до ОРЦОЯО</a:t>
          </a:r>
          <a:endParaRPr lang="uk-UA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328958-F574-4C8C-89C2-5C395F2CA5F5}" type="parTrans" cxnId="{72844593-4BBC-4257-ADA6-8398FD71E689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40A99E-83E8-4DA7-83FB-F1205F15372B}" type="sibTrans" cxnId="{72844593-4BBC-4257-ADA6-8398FD71E689}">
      <dgm:prSet/>
      <dgm:spPr/>
      <dgm:t>
        <a:bodyPr/>
        <a:lstStyle/>
        <a:p>
          <a:endParaRPr lang="uk-UA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88727A-1C68-451E-8BED-AA39A4107C87}" type="pres">
      <dgm:prSet presAssocID="{741DAC86-B753-4E72-AC8E-D8BB1BAE348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ACBA743-D013-4A16-865F-ABC0680BC414}" type="pres">
      <dgm:prSet presAssocID="{245FE4AC-2897-42EA-B4EA-0893BE06BD34}" presName="hierRoot1" presStyleCnt="0"/>
      <dgm:spPr/>
    </dgm:pt>
    <dgm:pt modelId="{05740C1D-921B-42FE-88F4-BF321D446D10}" type="pres">
      <dgm:prSet presAssocID="{245FE4AC-2897-42EA-B4EA-0893BE06BD34}" presName="composite" presStyleCnt="0"/>
      <dgm:spPr/>
    </dgm:pt>
    <dgm:pt modelId="{ECD5F9A5-18B8-4B4B-8BAA-FC469C48FBD7}" type="pres">
      <dgm:prSet presAssocID="{245FE4AC-2897-42EA-B4EA-0893BE06BD34}" presName="background" presStyleLbl="node0" presStyleIdx="0" presStyleCnt="1"/>
      <dgm:spPr/>
    </dgm:pt>
    <dgm:pt modelId="{652FCB72-27B7-49E6-8988-6C287298C91E}" type="pres">
      <dgm:prSet presAssocID="{245FE4AC-2897-42EA-B4EA-0893BE06BD34}" presName="text" presStyleLbl="fgAcc0" presStyleIdx="0" presStyleCnt="1" custScaleX="244073" custScaleY="74973" custLinFactNeighborX="-5938" custLinFactNeighborY="-8068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017075E3-B84A-434B-90AF-7ABC86F1412B}" type="pres">
      <dgm:prSet presAssocID="{245FE4AC-2897-42EA-B4EA-0893BE06BD34}" presName="hierChild2" presStyleCnt="0"/>
      <dgm:spPr/>
    </dgm:pt>
  </dgm:ptLst>
  <dgm:cxnLst>
    <dgm:cxn modelId="{6C6542C0-EF2E-42F7-824E-9D4A900FE7F7}" type="presOf" srcId="{741DAC86-B753-4E72-AC8E-D8BB1BAE3487}" destId="{0488727A-1C68-451E-8BED-AA39A4107C87}" srcOrd="0" destOrd="0" presId="urn:microsoft.com/office/officeart/2005/8/layout/hierarchy1"/>
    <dgm:cxn modelId="{0D2EC05E-E73C-44D0-AEA8-25041571AF4A}" type="presOf" srcId="{245FE4AC-2897-42EA-B4EA-0893BE06BD34}" destId="{652FCB72-27B7-49E6-8988-6C287298C91E}" srcOrd="0" destOrd="0" presId="urn:microsoft.com/office/officeart/2005/8/layout/hierarchy1"/>
    <dgm:cxn modelId="{72844593-4BBC-4257-ADA6-8398FD71E689}" srcId="{741DAC86-B753-4E72-AC8E-D8BB1BAE3487}" destId="{245FE4AC-2897-42EA-B4EA-0893BE06BD34}" srcOrd="0" destOrd="0" parTransId="{9A328958-F574-4C8C-89C2-5C395F2CA5F5}" sibTransId="{5F40A99E-83E8-4DA7-83FB-F1205F15372B}"/>
    <dgm:cxn modelId="{59948F9A-9643-46E1-8F7C-1810C29CB389}" type="presParOf" srcId="{0488727A-1C68-451E-8BED-AA39A4107C87}" destId="{6ACBA743-D013-4A16-865F-ABC0680BC414}" srcOrd="0" destOrd="0" presId="urn:microsoft.com/office/officeart/2005/8/layout/hierarchy1"/>
    <dgm:cxn modelId="{BDBF5797-5F98-4DBA-A915-21F15EBE8E25}" type="presParOf" srcId="{6ACBA743-D013-4A16-865F-ABC0680BC414}" destId="{05740C1D-921B-42FE-88F4-BF321D446D10}" srcOrd="0" destOrd="0" presId="urn:microsoft.com/office/officeart/2005/8/layout/hierarchy1"/>
    <dgm:cxn modelId="{4CB744D1-06F5-4089-80D6-1528AEF3EDF4}" type="presParOf" srcId="{05740C1D-921B-42FE-88F4-BF321D446D10}" destId="{ECD5F9A5-18B8-4B4B-8BAA-FC469C48FBD7}" srcOrd="0" destOrd="0" presId="urn:microsoft.com/office/officeart/2005/8/layout/hierarchy1"/>
    <dgm:cxn modelId="{6C0E1515-8D5A-4C2D-866A-1EE57CA6B2B3}" type="presParOf" srcId="{05740C1D-921B-42FE-88F4-BF321D446D10}" destId="{652FCB72-27B7-49E6-8988-6C287298C91E}" srcOrd="1" destOrd="0" presId="urn:microsoft.com/office/officeart/2005/8/layout/hierarchy1"/>
    <dgm:cxn modelId="{762F2CD4-D9EB-4E47-B3E5-F0FF05B9F8DF}" type="presParOf" srcId="{6ACBA743-D013-4A16-865F-ABC0680BC414}" destId="{017075E3-B84A-434B-90AF-7ABC86F1412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3340AA02-069E-4FF5-9D62-7C09D38C120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D47B908B-49C7-49B3-9F82-F89660BD6358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Кнопка </a:t>
          </a:r>
          <a:r>
            <a:rPr lang="uk-UA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«Інформацію не внесено»</a:t>
          </a:r>
          <a:endParaRPr lang="uk-UA" sz="32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4B7C27-DCE2-4E03-8F36-6B817E381758}" type="parTrans" cxnId="{FB4E0490-BEC5-4A67-85B8-3310ACE1C3DD}">
      <dgm:prSet/>
      <dgm:spPr/>
      <dgm:t>
        <a:bodyPr/>
        <a:lstStyle/>
        <a:p>
          <a:endParaRPr lang="uk-UA" sz="3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FAC21F-3800-441E-93EB-4AF992C177E6}" type="sibTrans" cxnId="{FB4E0490-BEC5-4A67-85B8-3310ACE1C3DD}">
      <dgm:prSet/>
      <dgm:spPr/>
      <dgm:t>
        <a:bodyPr/>
        <a:lstStyle/>
        <a:p>
          <a:endParaRPr lang="uk-UA" sz="3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A7CD7C-C09D-4337-A8C1-D1EAD3153D10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Кнопка </a:t>
          </a:r>
          <a:r>
            <a:rPr lang="uk-UA" sz="32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«Інформацію  внесено»</a:t>
          </a:r>
          <a:endParaRPr lang="uk-UA" sz="3200" b="1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F38A86-AE5D-49B9-BE89-1FEC7696C756}" type="sibTrans" cxnId="{CA1A7133-A2B5-48DB-91D1-097A880BE58B}">
      <dgm:prSet/>
      <dgm:spPr/>
      <dgm:t>
        <a:bodyPr/>
        <a:lstStyle/>
        <a:p>
          <a:endParaRPr lang="uk-UA" sz="3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802340-DAD8-4529-9408-871ACE9DB77A}" type="parTrans" cxnId="{CA1A7133-A2B5-48DB-91D1-097A880BE58B}">
      <dgm:prSet/>
      <dgm:spPr/>
      <dgm:t>
        <a:bodyPr/>
        <a:lstStyle/>
        <a:p>
          <a:endParaRPr lang="uk-UA" sz="3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906C83-F32B-42B2-ADD0-5088F80D231B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Кнопка </a:t>
          </a:r>
          <a:r>
            <a:rPr lang="uk-UA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«Інформацію перевірено»</a:t>
          </a:r>
          <a:endParaRPr lang="uk-UA" b="1" dirty="0">
            <a:solidFill>
              <a:srgbClr val="00B05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FE65BC-8CFC-4131-8E81-21B6E7A4EC02}" type="parTrans" cxnId="{031CDE53-9346-4179-B351-1B86118C36DF}">
      <dgm:prSet/>
      <dgm:spPr/>
      <dgm:t>
        <a:bodyPr/>
        <a:lstStyle/>
        <a:p>
          <a:endParaRPr lang="uk-UA"/>
        </a:p>
      </dgm:t>
    </dgm:pt>
    <dgm:pt modelId="{8BDE01D1-D1C0-44B9-B442-4CD9042F2BE6}" type="sibTrans" cxnId="{031CDE53-9346-4179-B351-1B86118C36DF}">
      <dgm:prSet/>
      <dgm:spPr/>
      <dgm:t>
        <a:bodyPr/>
        <a:lstStyle/>
        <a:p>
          <a:endParaRPr lang="uk-UA"/>
        </a:p>
      </dgm:t>
    </dgm:pt>
    <dgm:pt modelId="{3212ACF4-B7D3-4473-93B4-894A62A4DAA2}" type="pres">
      <dgm:prSet presAssocID="{3340AA02-069E-4FF5-9D62-7C09D38C120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3CC80231-5C1B-4D0A-A926-086FD71001AF}" type="pres">
      <dgm:prSet presAssocID="{3340AA02-069E-4FF5-9D62-7C09D38C1207}" presName="Name1" presStyleCnt="0"/>
      <dgm:spPr/>
    </dgm:pt>
    <dgm:pt modelId="{0FAC73D5-56D0-4617-B9F5-6A039478C3BC}" type="pres">
      <dgm:prSet presAssocID="{3340AA02-069E-4FF5-9D62-7C09D38C1207}" presName="cycle" presStyleCnt="0"/>
      <dgm:spPr/>
    </dgm:pt>
    <dgm:pt modelId="{E64B5B70-CF8B-4FA8-B107-57344514DC44}" type="pres">
      <dgm:prSet presAssocID="{3340AA02-069E-4FF5-9D62-7C09D38C1207}" presName="srcNode" presStyleLbl="node1" presStyleIdx="0" presStyleCnt="3"/>
      <dgm:spPr/>
    </dgm:pt>
    <dgm:pt modelId="{D1619C4E-03F0-4AEB-BC5B-942CDBCFFA73}" type="pres">
      <dgm:prSet presAssocID="{3340AA02-069E-4FF5-9D62-7C09D38C1207}" presName="conn" presStyleLbl="parChTrans1D2" presStyleIdx="0" presStyleCnt="1"/>
      <dgm:spPr/>
      <dgm:t>
        <a:bodyPr/>
        <a:lstStyle/>
        <a:p>
          <a:endParaRPr lang="ru-RU"/>
        </a:p>
      </dgm:t>
    </dgm:pt>
    <dgm:pt modelId="{FEA49619-1BEE-42C4-B0DF-4285B4ABEA15}" type="pres">
      <dgm:prSet presAssocID="{3340AA02-069E-4FF5-9D62-7C09D38C1207}" presName="extraNode" presStyleLbl="node1" presStyleIdx="0" presStyleCnt="3"/>
      <dgm:spPr/>
    </dgm:pt>
    <dgm:pt modelId="{050F3C52-5FE6-4FE6-9136-8B0D53B7EB49}" type="pres">
      <dgm:prSet presAssocID="{3340AA02-069E-4FF5-9D62-7C09D38C1207}" presName="dstNode" presStyleLbl="node1" presStyleIdx="0" presStyleCnt="3"/>
      <dgm:spPr/>
    </dgm:pt>
    <dgm:pt modelId="{AF803764-6A6C-48B2-8A6E-4EAC8A6B6F02}" type="pres">
      <dgm:prSet presAssocID="{D47B908B-49C7-49B3-9F82-F89660BD6358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90EB78D-4FA9-4C08-A44B-C5FA706E2CD5}" type="pres">
      <dgm:prSet presAssocID="{D47B908B-49C7-49B3-9F82-F89660BD6358}" presName="accent_1" presStyleCnt="0"/>
      <dgm:spPr/>
    </dgm:pt>
    <dgm:pt modelId="{232F4C14-5DA7-4DBB-8CA1-478085A9D7B6}" type="pres">
      <dgm:prSet presAssocID="{D47B908B-49C7-49B3-9F82-F89660BD6358}" presName="accentRepeatNode" presStyleLbl="solidFgAcc1" presStyleIdx="0" presStyleCnt="3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</dgm:pt>
    <dgm:pt modelId="{5A4C5F1B-5BA1-49CC-83F2-F80005A4FD0B}" type="pres">
      <dgm:prSet presAssocID="{2FA7CD7C-C09D-4337-A8C1-D1EAD3153D10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5F6A159-A23E-44CF-876A-39142E455C12}" type="pres">
      <dgm:prSet presAssocID="{2FA7CD7C-C09D-4337-A8C1-D1EAD3153D10}" presName="accent_2" presStyleCnt="0"/>
      <dgm:spPr/>
    </dgm:pt>
    <dgm:pt modelId="{D47BF536-F693-48D4-8967-55C7770AEFCC}" type="pres">
      <dgm:prSet presAssocID="{2FA7CD7C-C09D-4337-A8C1-D1EAD3153D10}" presName="accentRepeatNode" presStyleLbl="solidFgAcc1" presStyleIdx="1" presStyleCnt="3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</dgm:pt>
    <dgm:pt modelId="{16B8B21A-41DC-4CED-BE25-DF57D0AC30A9}" type="pres">
      <dgm:prSet presAssocID="{45906C83-F32B-42B2-ADD0-5088F80D231B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7A2F934-E81B-4A77-B906-DE815AA05A1A}" type="pres">
      <dgm:prSet presAssocID="{45906C83-F32B-42B2-ADD0-5088F80D231B}" presName="accent_3" presStyleCnt="0"/>
      <dgm:spPr/>
    </dgm:pt>
    <dgm:pt modelId="{A04BFAD7-F09C-4E3C-99BA-F0E9FA1EF98A}" type="pres">
      <dgm:prSet presAssocID="{45906C83-F32B-42B2-ADD0-5088F80D231B}" presName="accentRepeatNode" presStyleLbl="solidFgAcc1" presStyleIdx="2" presStyleCnt="3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</dgm:pt>
  </dgm:ptLst>
  <dgm:cxnLst>
    <dgm:cxn modelId="{B86C1517-1D52-46E8-BD1D-5B25E664508D}" type="presOf" srcId="{58FAC21F-3800-441E-93EB-4AF992C177E6}" destId="{D1619C4E-03F0-4AEB-BC5B-942CDBCFFA73}" srcOrd="0" destOrd="0" presId="urn:microsoft.com/office/officeart/2008/layout/VerticalCurvedList"/>
    <dgm:cxn modelId="{031CDE53-9346-4179-B351-1B86118C36DF}" srcId="{3340AA02-069E-4FF5-9D62-7C09D38C1207}" destId="{45906C83-F32B-42B2-ADD0-5088F80D231B}" srcOrd="2" destOrd="0" parTransId="{79FE65BC-8CFC-4131-8E81-21B6E7A4EC02}" sibTransId="{8BDE01D1-D1C0-44B9-B442-4CD9042F2BE6}"/>
    <dgm:cxn modelId="{010275B7-7C36-4B3B-8F7E-F39EF5128F58}" type="presOf" srcId="{D47B908B-49C7-49B3-9F82-F89660BD6358}" destId="{AF803764-6A6C-48B2-8A6E-4EAC8A6B6F02}" srcOrd="0" destOrd="0" presId="urn:microsoft.com/office/officeart/2008/layout/VerticalCurvedList"/>
    <dgm:cxn modelId="{CA1A7133-A2B5-48DB-91D1-097A880BE58B}" srcId="{3340AA02-069E-4FF5-9D62-7C09D38C1207}" destId="{2FA7CD7C-C09D-4337-A8C1-D1EAD3153D10}" srcOrd="1" destOrd="0" parTransId="{84802340-DAD8-4529-9408-871ACE9DB77A}" sibTransId="{5CF38A86-AE5D-49B9-BE89-1FEC7696C756}"/>
    <dgm:cxn modelId="{4E5795EB-CA0C-4518-BEAA-29B020854D48}" type="presOf" srcId="{3340AA02-069E-4FF5-9D62-7C09D38C1207}" destId="{3212ACF4-B7D3-4473-93B4-894A62A4DAA2}" srcOrd="0" destOrd="0" presId="urn:microsoft.com/office/officeart/2008/layout/VerticalCurvedList"/>
    <dgm:cxn modelId="{1B937039-40CD-4F3C-8095-B6C0E7918874}" type="presOf" srcId="{2FA7CD7C-C09D-4337-A8C1-D1EAD3153D10}" destId="{5A4C5F1B-5BA1-49CC-83F2-F80005A4FD0B}" srcOrd="0" destOrd="0" presId="urn:microsoft.com/office/officeart/2008/layout/VerticalCurvedList"/>
    <dgm:cxn modelId="{CF123FD3-7F13-47BA-8B7E-2AD857CD56BA}" type="presOf" srcId="{45906C83-F32B-42B2-ADD0-5088F80D231B}" destId="{16B8B21A-41DC-4CED-BE25-DF57D0AC30A9}" srcOrd="0" destOrd="0" presId="urn:microsoft.com/office/officeart/2008/layout/VerticalCurvedList"/>
    <dgm:cxn modelId="{FB4E0490-BEC5-4A67-85B8-3310ACE1C3DD}" srcId="{3340AA02-069E-4FF5-9D62-7C09D38C1207}" destId="{D47B908B-49C7-49B3-9F82-F89660BD6358}" srcOrd="0" destOrd="0" parTransId="{BE4B7C27-DCE2-4E03-8F36-6B817E381758}" sibTransId="{58FAC21F-3800-441E-93EB-4AF992C177E6}"/>
    <dgm:cxn modelId="{EED2D8E0-4E49-4E67-ACA6-89ABFD944C90}" type="presParOf" srcId="{3212ACF4-B7D3-4473-93B4-894A62A4DAA2}" destId="{3CC80231-5C1B-4D0A-A926-086FD71001AF}" srcOrd="0" destOrd="0" presId="urn:microsoft.com/office/officeart/2008/layout/VerticalCurvedList"/>
    <dgm:cxn modelId="{962BA590-9AD5-4614-AA80-9CC823CD33C2}" type="presParOf" srcId="{3CC80231-5C1B-4D0A-A926-086FD71001AF}" destId="{0FAC73D5-56D0-4617-B9F5-6A039478C3BC}" srcOrd="0" destOrd="0" presId="urn:microsoft.com/office/officeart/2008/layout/VerticalCurvedList"/>
    <dgm:cxn modelId="{087BABB6-B8EF-4053-A163-0D3E83D815B8}" type="presParOf" srcId="{0FAC73D5-56D0-4617-B9F5-6A039478C3BC}" destId="{E64B5B70-CF8B-4FA8-B107-57344514DC44}" srcOrd="0" destOrd="0" presId="urn:microsoft.com/office/officeart/2008/layout/VerticalCurvedList"/>
    <dgm:cxn modelId="{AC42717E-2EC6-4243-B120-3376E04EB4BA}" type="presParOf" srcId="{0FAC73D5-56D0-4617-B9F5-6A039478C3BC}" destId="{D1619C4E-03F0-4AEB-BC5B-942CDBCFFA73}" srcOrd="1" destOrd="0" presId="urn:microsoft.com/office/officeart/2008/layout/VerticalCurvedList"/>
    <dgm:cxn modelId="{882BA931-813D-4CB6-903A-EB4DBC2704A7}" type="presParOf" srcId="{0FAC73D5-56D0-4617-B9F5-6A039478C3BC}" destId="{FEA49619-1BEE-42C4-B0DF-4285B4ABEA15}" srcOrd="2" destOrd="0" presId="urn:microsoft.com/office/officeart/2008/layout/VerticalCurvedList"/>
    <dgm:cxn modelId="{BAF7E8BA-E1A1-4227-9E81-4A753238C4FA}" type="presParOf" srcId="{0FAC73D5-56D0-4617-B9F5-6A039478C3BC}" destId="{050F3C52-5FE6-4FE6-9136-8B0D53B7EB49}" srcOrd="3" destOrd="0" presId="urn:microsoft.com/office/officeart/2008/layout/VerticalCurvedList"/>
    <dgm:cxn modelId="{10CFAC13-762D-443E-88A9-E78FFA02D5BA}" type="presParOf" srcId="{3CC80231-5C1B-4D0A-A926-086FD71001AF}" destId="{AF803764-6A6C-48B2-8A6E-4EAC8A6B6F02}" srcOrd="1" destOrd="0" presId="urn:microsoft.com/office/officeart/2008/layout/VerticalCurvedList"/>
    <dgm:cxn modelId="{7F4D7BAC-B524-41B9-B2B2-A78FEE01DB12}" type="presParOf" srcId="{3CC80231-5C1B-4D0A-A926-086FD71001AF}" destId="{C90EB78D-4FA9-4C08-A44B-C5FA706E2CD5}" srcOrd="2" destOrd="0" presId="urn:microsoft.com/office/officeart/2008/layout/VerticalCurvedList"/>
    <dgm:cxn modelId="{AC3491A6-95EA-45F9-83E4-BF5B1FB82666}" type="presParOf" srcId="{C90EB78D-4FA9-4C08-A44B-C5FA706E2CD5}" destId="{232F4C14-5DA7-4DBB-8CA1-478085A9D7B6}" srcOrd="0" destOrd="0" presId="urn:microsoft.com/office/officeart/2008/layout/VerticalCurvedList"/>
    <dgm:cxn modelId="{A03455AF-C410-4795-B755-A650526C8531}" type="presParOf" srcId="{3CC80231-5C1B-4D0A-A926-086FD71001AF}" destId="{5A4C5F1B-5BA1-49CC-83F2-F80005A4FD0B}" srcOrd="3" destOrd="0" presId="urn:microsoft.com/office/officeart/2008/layout/VerticalCurvedList"/>
    <dgm:cxn modelId="{7D3442DB-ED37-4CA4-84BA-68D684EEED82}" type="presParOf" srcId="{3CC80231-5C1B-4D0A-A926-086FD71001AF}" destId="{C5F6A159-A23E-44CF-876A-39142E455C12}" srcOrd="4" destOrd="0" presId="urn:microsoft.com/office/officeart/2008/layout/VerticalCurvedList"/>
    <dgm:cxn modelId="{09A48889-46F4-4728-AFD9-9E5F3C510C27}" type="presParOf" srcId="{C5F6A159-A23E-44CF-876A-39142E455C12}" destId="{D47BF536-F693-48D4-8967-55C7770AEFCC}" srcOrd="0" destOrd="0" presId="urn:microsoft.com/office/officeart/2008/layout/VerticalCurvedList"/>
    <dgm:cxn modelId="{1E3508D7-0006-4502-A643-51FEC1B4E24A}" type="presParOf" srcId="{3CC80231-5C1B-4D0A-A926-086FD71001AF}" destId="{16B8B21A-41DC-4CED-BE25-DF57D0AC30A9}" srcOrd="5" destOrd="0" presId="urn:microsoft.com/office/officeart/2008/layout/VerticalCurvedList"/>
    <dgm:cxn modelId="{7D56E285-CFF0-4DBD-AD71-34BFB1071AFC}" type="presParOf" srcId="{3CC80231-5C1B-4D0A-A926-086FD71001AF}" destId="{A7A2F934-E81B-4A77-B906-DE815AA05A1A}" srcOrd="6" destOrd="0" presId="urn:microsoft.com/office/officeart/2008/layout/VerticalCurvedList"/>
    <dgm:cxn modelId="{D1808380-583A-4678-9070-7CDA6E67138D}" type="presParOf" srcId="{A7A2F934-E81B-4A77-B906-DE815AA05A1A}" destId="{A04BFAD7-F09C-4E3C-99BA-F0E9FA1EF98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CF073D99-FFD1-4D96-A615-03B6C7EBD0E5}" type="doc">
      <dgm:prSet loTypeId="urn:microsoft.com/office/officeart/2005/8/layout/bProcess3" loCatId="process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66F87EB0-93FA-44CE-834E-36007B531014}">
      <dgm:prSet phldrT="[Текст]" custT="1"/>
      <dgm:spPr/>
      <dgm:t>
        <a:bodyPr/>
        <a:lstStyle/>
        <a:p>
          <a:r>
            <a: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Інформація </a:t>
          </a:r>
          <a:r>
            <a:rPr lang="uk-UA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передається</a:t>
          </a:r>
          <a:r>
            <a: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до програмного комплексу УЦОЯО (</a:t>
          </a:r>
          <a:r>
            <a:rPr lang="uk-UA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автоматично</a:t>
          </a:r>
          <a:r>
            <a: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uk-UA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AF7741-1AA8-4E9F-8EA3-2CBF9E22F1FB}" type="parTrans" cxnId="{F2C0A1BD-CFB0-4E9A-8559-6FDA2059BD40}">
      <dgm:prSet/>
      <dgm:spPr/>
      <dgm:t>
        <a:bodyPr/>
        <a:lstStyle/>
        <a:p>
          <a:endParaRPr lang="uk-UA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861A35-75F9-4CF0-836A-7D93D5634332}" type="sibTrans" cxnId="{F2C0A1BD-CFB0-4E9A-8559-6FDA2059BD40}">
      <dgm:prSet custT="1">
        <dgm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uk-UA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7DF51A-F6AD-4B26-961D-5FF1B4255564}">
      <dgm:prSet phldrT="[Текст]" custT="1"/>
      <dgm:spPr/>
      <dgm:t>
        <a:bodyPr/>
        <a:lstStyle/>
        <a:p>
          <a:r>
            <a: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РЦОЯО здійснює </a:t>
          </a:r>
          <a:r>
            <a:rPr lang="uk-UA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перевірку</a:t>
          </a:r>
          <a:r>
            <a: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щодо внесення інформації навчальним закладом </a:t>
          </a:r>
          <a:r>
            <a: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(наявність, коректність)</a:t>
          </a:r>
          <a:endParaRPr lang="uk-UA" sz="24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18CDE5-D8CA-4CC9-A1F1-93B5163ABCA3}" type="parTrans" cxnId="{4B3C3219-B7E8-4191-97BB-01CD79297573}">
      <dgm:prSet/>
      <dgm:spPr/>
      <dgm:t>
        <a:bodyPr/>
        <a:lstStyle/>
        <a:p>
          <a:endParaRPr lang="uk-UA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1BBDC3-ED11-43AE-A62F-1807EADC1EFE}" type="sibTrans" cxnId="{4B3C3219-B7E8-4191-97BB-01CD79297573}">
      <dgm:prSet custT="1">
        <dgm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uk-UA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57FF00-4D46-4D88-B48B-EA404FBF202B}">
      <dgm:prSet phldrT="[Текст]" custT="1"/>
      <dgm:spPr/>
      <dgm:t>
        <a:bodyPr/>
        <a:lstStyle/>
        <a:p>
          <a:r>
            <a: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РЦОЯО після перевірки даних </a:t>
          </a:r>
          <a:r>
            <a:rPr lang="uk-UA" sz="2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проставляє позначку </a:t>
          </a:r>
          <a:r>
            <a:rPr lang="uk-UA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«Перевірено»</a:t>
          </a:r>
          <a:endParaRPr lang="uk-UA" sz="32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0B471C-A6E0-4900-8E0A-03EAAB44CAD5}" type="parTrans" cxnId="{0084825C-0FB9-4BA4-ABD5-ADA7CC5DA9C0}">
      <dgm:prSet/>
      <dgm:spPr/>
      <dgm:t>
        <a:bodyPr/>
        <a:lstStyle/>
        <a:p>
          <a:endParaRPr lang="uk-UA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2F19A1-1A0C-4DBB-A424-A8E7BC0DA582}" type="sibTrans" cxnId="{0084825C-0FB9-4BA4-ABD5-ADA7CC5DA9C0}">
      <dgm:prSet/>
      <dgm:spPr/>
      <dgm:t>
        <a:bodyPr/>
        <a:lstStyle/>
        <a:p>
          <a:endParaRPr lang="uk-UA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81768A-6C15-4D32-A0DD-1D20B18BA2C8}" type="pres">
      <dgm:prSet presAssocID="{CF073D99-FFD1-4D96-A615-03B6C7EBD0E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CF95DA-5647-4DD5-8AE5-601625BD583D}" type="pres">
      <dgm:prSet presAssocID="{66F87EB0-93FA-44CE-834E-36007B531014}" presName="node" presStyleLbl="node1" presStyleIdx="0" presStyleCnt="3" custScaleX="113661" custScaleY="123186" custLinFactNeighborX="-162" custLinFactNeighborY="-75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6D3E77-E8D8-493A-9457-617911565369}" type="pres">
      <dgm:prSet presAssocID="{CD861A35-75F9-4CF0-836A-7D93D5634332}" presName="sibTrans" presStyleLbl="sibTrans1D1" presStyleIdx="0" presStyleCnt="2"/>
      <dgm:spPr/>
      <dgm:t>
        <a:bodyPr/>
        <a:lstStyle/>
        <a:p>
          <a:endParaRPr lang="ru-RU"/>
        </a:p>
      </dgm:t>
    </dgm:pt>
    <dgm:pt modelId="{6384213E-2E55-4A7F-ACF7-72B3166FCFF6}" type="pres">
      <dgm:prSet presAssocID="{CD861A35-75F9-4CF0-836A-7D93D5634332}" presName="connectorText" presStyleLbl="sibTrans1D1" presStyleIdx="0" presStyleCnt="2"/>
      <dgm:spPr/>
      <dgm:t>
        <a:bodyPr/>
        <a:lstStyle/>
        <a:p>
          <a:endParaRPr lang="ru-RU"/>
        </a:p>
      </dgm:t>
    </dgm:pt>
    <dgm:pt modelId="{3B173986-06C3-44C9-9020-32FEA53B0BD5}" type="pres">
      <dgm:prSet presAssocID="{187DF51A-F6AD-4B26-961D-5FF1B4255564}" presName="node" presStyleLbl="node1" presStyleIdx="1" presStyleCnt="3" custScaleX="122913" custScaleY="123186" custLinFactNeighborX="-378" custLinFactNeighborY="-1137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280BC4F-3502-40B2-B754-91E898C528FF}" type="pres">
      <dgm:prSet presAssocID="{AB1BBDC3-ED11-43AE-A62F-1807EADC1EFE}" presName="sibTrans" presStyleLbl="sibTrans1D1" presStyleIdx="1" presStyleCnt="2"/>
      <dgm:spPr/>
      <dgm:t>
        <a:bodyPr/>
        <a:lstStyle/>
        <a:p>
          <a:endParaRPr lang="ru-RU"/>
        </a:p>
      </dgm:t>
    </dgm:pt>
    <dgm:pt modelId="{10BDB18A-EA9B-4251-ABA1-D74F090635A5}" type="pres">
      <dgm:prSet presAssocID="{AB1BBDC3-ED11-43AE-A62F-1807EADC1EFE}" presName="connectorText" presStyleLbl="sibTrans1D1" presStyleIdx="1" presStyleCnt="2"/>
      <dgm:spPr/>
      <dgm:t>
        <a:bodyPr/>
        <a:lstStyle/>
        <a:p>
          <a:endParaRPr lang="ru-RU"/>
        </a:p>
      </dgm:t>
    </dgm:pt>
    <dgm:pt modelId="{DB87673C-9A94-43A4-A853-E5B696E1854C}" type="pres">
      <dgm:prSet presAssocID="{5457FF00-4D46-4D88-B48B-EA404FBF202B}" presName="node" presStyleLbl="node1" presStyleIdx="2" presStyleCnt="3" custScaleX="114035" custScaleY="11530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B3C3219-B7E8-4191-97BB-01CD79297573}" srcId="{CF073D99-FFD1-4D96-A615-03B6C7EBD0E5}" destId="{187DF51A-F6AD-4B26-961D-5FF1B4255564}" srcOrd="1" destOrd="0" parTransId="{1B18CDE5-D8CA-4CC9-A1F1-93B5163ABCA3}" sibTransId="{AB1BBDC3-ED11-43AE-A62F-1807EADC1EFE}"/>
    <dgm:cxn modelId="{90C091E9-53DD-4609-A2A1-37DE20413E8F}" type="presOf" srcId="{CD861A35-75F9-4CF0-836A-7D93D5634332}" destId="{6384213E-2E55-4A7F-ACF7-72B3166FCFF6}" srcOrd="1" destOrd="0" presId="urn:microsoft.com/office/officeart/2005/8/layout/bProcess3"/>
    <dgm:cxn modelId="{BD1F292B-0A01-4D93-B8A7-7D8436B577F1}" type="presOf" srcId="{CD861A35-75F9-4CF0-836A-7D93D5634332}" destId="{C16D3E77-E8D8-493A-9457-617911565369}" srcOrd="0" destOrd="0" presId="urn:microsoft.com/office/officeart/2005/8/layout/bProcess3"/>
    <dgm:cxn modelId="{665AF8B7-9325-432E-954D-968AD56494F7}" type="presOf" srcId="{AB1BBDC3-ED11-43AE-A62F-1807EADC1EFE}" destId="{10BDB18A-EA9B-4251-ABA1-D74F090635A5}" srcOrd="1" destOrd="0" presId="urn:microsoft.com/office/officeart/2005/8/layout/bProcess3"/>
    <dgm:cxn modelId="{C29BB0FE-31F2-4FD5-9F0D-2F7A0BA1D62D}" type="presOf" srcId="{66F87EB0-93FA-44CE-834E-36007B531014}" destId="{86CF95DA-5647-4DD5-8AE5-601625BD583D}" srcOrd="0" destOrd="0" presId="urn:microsoft.com/office/officeart/2005/8/layout/bProcess3"/>
    <dgm:cxn modelId="{E99EAC98-D323-46D8-B83E-DE24F116E762}" type="presOf" srcId="{AB1BBDC3-ED11-43AE-A62F-1807EADC1EFE}" destId="{F280BC4F-3502-40B2-B754-91E898C528FF}" srcOrd="0" destOrd="0" presId="urn:microsoft.com/office/officeart/2005/8/layout/bProcess3"/>
    <dgm:cxn modelId="{F2C0A1BD-CFB0-4E9A-8559-6FDA2059BD40}" srcId="{CF073D99-FFD1-4D96-A615-03B6C7EBD0E5}" destId="{66F87EB0-93FA-44CE-834E-36007B531014}" srcOrd="0" destOrd="0" parTransId="{36AF7741-1AA8-4E9F-8EA3-2CBF9E22F1FB}" sibTransId="{CD861A35-75F9-4CF0-836A-7D93D5634332}"/>
    <dgm:cxn modelId="{84538511-1789-4520-ACB7-285C5CA4517D}" type="presOf" srcId="{187DF51A-F6AD-4B26-961D-5FF1B4255564}" destId="{3B173986-06C3-44C9-9020-32FEA53B0BD5}" srcOrd="0" destOrd="0" presId="urn:microsoft.com/office/officeart/2005/8/layout/bProcess3"/>
    <dgm:cxn modelId="{56E9B330-1D2D-4EDF-B1D1-41914EE630D5}" type="presOf" srcId="{5457FF00-4D46-4D88-B48B-EA404FBF202B}" destId="{DB87673C-9A94-43A4-A853-E5B696E1854C}" srcOrd="0" destOrd="0" presId="urn:microsoft.com/office/officeart/2005/8/layout/bProcess3"/>
    <dgm:cxn modelId="{0084825C-0FB9-4BA4-ABD5-ADA7CC5DA9C0}" srcId="{CF073D99-FFD1-4D96-A615-03B6C7EBD0E5}" destId="{5457FF00-4D46-4D88-B48B-EA404FBF202B}" srcOrd="2" destOrd="0" parTransId="{1C0B471C-A6E0-4900-8E0A-03EAAB44CAD5}" sibTransId="{3D2F19A1-1A0C-4DBB-A424-A8E7BC0DA582}"/>
    <dgm:cxn modelId="{B0EDEE93-D114-497E-AD2D-4A8D335A9EFB}" type="presOf" srcId="{CF073D99-FFD1-4D96-A615-03B6C7EBD0E5}" destId="{6781768A-6C15-4D32-A0DD-1D20B18BA2C8}" srcOrd="0" destOrd="0" presId="urn:microsoft.com/office/officeart/2005/8/layout/bProcess3"/>
    <dgm:cxn modelId="{A63E3CF5-F091-46EB-B634-9D84B839B825}" type="presParOf" srcId="{6781768A-6C15-4D32-A0DD-1D20B18BA2C8}" destId="{86CF95DA-5647-4DD5-8AE5-601625BD583D}" srcOrd="0" destOrd="0" presId="urn:microsoft.com/office/officeart/2005/8/layout/bProcess3"/>
    <dgm:cxn modelId="{57AAF469-10D7-4009-9A0D-AB9B16AD55DD}" type="presParOf" srcId="{6781768A-6C15-4D32-A0DD-1D20B18BA2C8}" destId="{C16D3E77-E8D8-493A-9457-617911565369}" srcOrd="1" destOrd="0" presId="urn:microsoft.com/office/officeart/2005/8/layout/bProcess3"/>
    <dgm:cxn modelId="{FCCCC6D3-050A-400D-89B3-357A8C540DA3}" type="presParOf" srcId="{C16D3E77-E8D8-493A-9457-617911565369}" destId="{6384213E-2E55-4A7F-ACF7-72B3166FCFF6}" srcOrd="0" destOrd="0" presId="urn:microsoft.com/office/officeart/2005/8/layout/bProcess3"/>
    <dgm:cxn modelId="{EF3F333C-E6B0-4CFC-BF0B-4E7965BE8DD6}" type="presParOf" srcId="{6781768A-6C15-4D32-A0DD-1D20B18BA2C8}" destId="{3B173986-06C3-44C9-9020-32FEA53B0BD5}" srcOrd="2" destOrd="0" presId="urn:microsoft.com/office/officeart/2005/8/layout/bProcess3"/>
    <dgm:cxn modelId="{3DE66658-867D-4780-A52B-CF59487BBA11}" type="presParOf" srcId="{6781768A-6C15-4D32-A0DD-1D20B18BA2C8}" destId="{F280BC4F-3502-40B2-B754-91E898C528FF}" srcOrd="3" destOrd="0" presId="urn:microsoft.com/office/officeart/2005/8/layout/bProcess3"/>
    <dgm:cxn modelId="{90D13278-3CEE-49C6-9805-AC3360ED40E5}" type="presParOf" srcId="{F280BC4F-3502-40B2-B754-91E898C528FF}" destId="{10BDB18A-EA9B-4251-ABA1-D74F090635A5}" srcOrd="0" destOrd="0" presId="urn:microsoft.com/office/officeart/2005/8/layout/bProcess3"/>
    <dgm:cxn modelId="{7B8A0A15-BF94-49E6-9980-2C391FE67E6A}" type="presParOf" srcId="{6781768A-6C15-4D32-A0DD-1D20B18BA2C8}" destId="{DB87673C-9A94-43A4-A853-E5B696E1854C}" srcOrd="4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F86A93-377C-4253-BC40-5818EDB7F986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1ED30D-8CD9-447C-B6EE-1581B55706E5}">
      <dgm:prSet phldrT="[Текст]" custT="1"/>
      <dgm:spPr/>
      <dgm:t>
        <a:bodyPr/>
        <a:lstStyle/>
        <a:p>
          <a:r>
            <a:rPr lang="uk-UA" sz="4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 22.01.2018</a:t>
          </a:r>
          <a:endParaRPr lang="ru-RU" sz="4800" dirty="0">
            <a:solidFill>
              <a:schemeClr val="bg1"/>
            </a:solidFill>
          </a:endParaRPr>
        </a:p>
      </dgm:t>
    </dgm:pt>
    <dgm:pt modelId="{5F6037DF-0883-4292-9E90-A5BC11F94763}" type="parTrans" cxnId="{BD42F8AD-52FE-418D-8994-7027DDAFC2E0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DFBD90C-423F-432B-8B67-62182384B507}" type="sibTrans" cxnId="{BD42F8AD-52FE-418D-8994-7027DDAFC2E0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C2E41A77-F360-49B2-9F67-8859EA24EFF3}">
      <dgm:prSet phldrT="[Текст]" custT="1"/>
      <dgm:spPr/>
      <dgm:t>
        <a:bodyPr/>
        <a:lstStyle/>
        <a:p>
          <a:r>
            <a:rPr lang="uk-UA" sz="4000" dirty="0" smtClean="0">
              <a:solidFill>
                <a:schemeClr val="bg1"/>
              </a:solidFill>
            </a:rPr>
            <a:t>Формування</a:t>
          </a:r>
          <a:r>
            <a:rPr lang="uk-UA" sz="4000" baseline="0" dirty="0" smtClean="0">
              <a:solidFill>
                <a:schemeClr val="bg1"/>
              </a:solidFill>
            </a:rPr>
            <a:t> мережі пунктів реєстрації</a:t>
          </a:r>
          <a:endParaRPr lang="ru-RU" sz="4000" dirty="0">
            <a:solidFill>
              <a:schemeClr val="bg1"/>
            </a:solidFill>
          </a:endParaRPr>
        </a:p>
      </dgm:t>
    </dgm:pt>
    <dgm:pt modelId="{29D5E305-D45B-4800-87DB-DF05A187396D}" type="parTrans" cxnId="{2C511C51-E370-44D4-854E-918FE8EF08E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4470270A-1455-456E-81FE-A9B54EF5F12D}" type="sibTrans" cxnId="{2C511C51-E370-44D4-854E-918FE8EF08E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0DB77BD-4C59-49C2-A28F-A0921714E069}" type="pres">
      <dgm:prSet presAssocID="{9DF86A93-377C-4253-BC40-5818EDB7F98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F3CE92-4B6C-4EE7-AFA8-E465061CC70F}" type="pres">
      <dgm:prSet presAssocID="{BC1ED30D-8CD9-447C-B6EE-1581B55706E5}" presName="roof" presStyleLbl="dkBgShp" presStyleIdx="0" presStyleCnt="2"/>
      <dgm:spPr/>
      <dgm:t>
        <a:bodyPr/>
        <a:lstStyle/>
        <a:p>
          <a:endParaRPr lang="ru-RU"/>
        </a:p>
      </dgm:t>
    </dgm:pt>
    <dgm:pt modelId="{F2F40B15-D3EE-4DCA-9444-9574BFE8BA51}" type="pres">
      <dgm:prSet presAssocID="{BC1ED30D-8CD9-447C-B6EE-1581B55706E5}" presName="pillars" presStyleCnt="0"/>
      <dgm:spPr/>
    </dgm:pt>
    <dgm:pt modelId="{76866863-B073-43BB-A422-93C7C0B1F221}" type="pres">
      <dgm:prSet presAssocID="{BC1ED30D-8CD9-447C-B6EE-1581B55706E5}" presName="pillar1" presStyleLbl="node1" presStyleIdx="0" presStyleCnt="1" custLinFactNeighborX="-43" custLinFactNeighborY="6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192797-FE4D-46F5-A90A-20C5799E55E2}" type="pres">
      <dgm:prSet presAssocID="{BC1ED30D-8CD9-447C-B6EE-1581B55706E5}" presName="base" presStyleLbl="dkBgShp" presStyleIdx="1" presStyleCnt="2"/>
      <dgm:spPr/>
    </dgm:pt>
  </dgm:ptLst>
  <dgm:cxnLst>
    <dgm:cxn modelId="{2C511C51-E370-44D4-854E-918FE8EF08E1}" srcId="{BC1ED30D-8CD9-447C-B6EE-1581B55706E5}" destId="{C2E41A77-F360-49B2-9F67-8859EA24EFF3}" srcOrd="0" destOrd="0" parTransId="{29D5E305-D45B-4800-87DB-DF05A187396D}" sibTransId="{4470270A-1455-456E-81FE-A9B54EF5F12D}"/>
    <dgm:cxn modelId="{9734C0D9-DB76-425C-B626-FBC782B02081}" type="presOf" srcId="{BC1ED30D-8CD9-447C-B6EE-1581B55706E5}" destId="{4AF3CE92-4B6C-4EE7-AFA8-E465061CC70F}" srcOrd="0" destOrd="0" presId="urn:microsoft.com/office/officeart/2005/8/layout/hList3"/>
    <dgm:cxn modelId="{6E11F398-DD97-4FF9-B2E0-6436C0818C5F}" type="presOf" srcId="{9DF86A93-377C-4253-BC40-5818EDB7F986}" destId="{F0DB77BD-4C59-49C2-A28F-A0921714E069}" srcOrd="0" destOrd="0" presId="urn:microsoft.com/office/officeart/2005/8/layout/hList3"/>
    <dgm:cxn modelId="{BD42F8AD-52FE-418D-8994-7027DDAFC2E0}" srcId="{9DF86A93-377C-4253-BC40-5818EDB7F986}" destId="{BC1ED30D-8CD9-447C-B6EE-1581B55706E5}" srcOrd="0" destOrd="0" parTransId="{5F6037DF-0883-4292-9E90-A5BC11F94763}" sibTransId="{9DFBD90C-423F-432B-8B67-62182384B507}"/>
    <dgm:cxn modelId="{6957D38F-C1C3-41A4-9CFC-33F9FFE4284C}" type="presOf" srcId="{C2E41A77-F360-49B2-9F67-8859EA24EFF3}" destId="{76866863-B073-43BB-A422-93C7C0B1F221}" srcOrd="0" destOrd="0" presId="urn:microsoft.com/office/officeart/2005/8/layout/hList3"/>
    <dgm:cxn modelId="{BF97699E-8999-4FA0-AF20-069561AA85DE}" type="presParOf" srcId="{F0DB77BD-4C59-49C2-A28F-A0921714E069}" destId="{4AF3CE92-4B6C-4EE7-AFA8-E465061CC70F}" srcOrd="0" destOrd="0" presId="urn:microsoft.com/office/officeart/2005/8/layout/hList3"/>
    <dgm:cxn modelId="{34415501-4E57-4841-A63A-1215C0433C1A}" type="presParOf" srcId="{F0DB77BD-4C59-49C2-A28F-A0921714E069}" destId="{F2F40B15-D3EE-4DCA-9444-9574BFE8BA51}" srcOrd="1" destOrd="0" presId="urn:microsoft.com/office/officeart/2005/8/layout/hList3"/>
    <dgm:cxn modelId="{A360A5F2-B3B7-48A0-A871-90420E8AB987}" type="presParOf" srcId="{F2F40B15-D3EE-4DCA-9444-9574BFE8BA51}" destId="{76866863-B073-43BB-A422-93C7C0B1F221}" srcOrd="0" destOrd="0" presId="urn:microsoft.com/office/officeart/2005/8/layout/hList3"/>
    <dgm:cxn modelId="{B30B5FB3-EB22-4791-9A0E-7DA67C8D5F1E}" type="presParOf" srcId="{F0DB77BD-4C59-49C2-A28F-A0921714E069}" destId="{BC192797-FE4D-46F5-A90A-20C5799E55E2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DF86A93-377C-4253-BC40-5818EDB7F986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1ED30D-8CD9-447C-B6EE-1581B55706E5}">
      <dgm:prSet phldrT="[Текст]" custT="1"/>
      <dgm:spPr/>
      <dgm:t>
        <a:bodyPr/>
        <a:lstStyle/>
        <a:p>
          <a:r>
            <a:rPr lang="uk-UA" sz="4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 22.01.2018</a:t>
          </a:r>
          <a:endParaRPr lang="ru-RU" sz="4800" dirty="0">
            <a:solidFill>
              <a:schemeClr val="bg1"/>
            </a:solidFill>
          </a:endParaRPr>
        </a:p>
      </dgm:t>
    </dgm:pt>
    <dgm:pt modelId="{5F6037DF-0883-4292-9E90-A5BC11F94763}" type="parTrans" cxnId="{BD42F8AD-52FE-418D-8994-7027DDAFC2E0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DFBD90C-423F-432B-8B67-62182384B507}" type="sibTrans" cxnId="{BD42F8AD-52FE-418D-8994-7027DDAFC2E0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C2E41A77-F360-49B2-9F67-8859EA24EFF3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Добір та підготовка осіб, відповідальних за формування комплектів реєстраційних документів осіб, які складатимуть державну підсумкову атестацію у формі зовнішнього незалежного оцінювання</a:t>
          </a:r>
          <a:endParaRPr lang="ru-RU" dirty="0">
            <a:solidFill>
              <a:schemeClr val="bg1"/>
            </a:solidFill>
          </a:endParaRPr>
        </a:p>
      </dgm:t>
    </dgm:pt>
    <dgm:pt modelId="{29D5E305-D45B-4800-87DB-DF05A187396D}" type="parTrans" cxnId="{2C511C51-E370-44D4-854E-918FE8EF08E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4470270A-1455-456E-81FE-A9B54EF5F12D}" type="sibTrans" cxnId="{2C511C51-E370-44D4-854E-918FE8EF08E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0DB77BD-4C59-49C2-A28F-A0921714E069}" type="pres">
      <dgm:prSet presAssocID="{9DF86A93-377C-4253-BC40-5818EDB7F98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F3CE92-4B6C-4EE7-AFA8-E465061CC70F}" type="pres">
      <dgm:prSet presAssocID="{BC1ED30D-8CD9-447C-B6EE-1581B55706E5}" presName="roof" presStyleLbl="dkBgShp" presStyleIdx="0" presStyleCnt="2"/>
      <dgm:spPr/>
      <dgm:t>
        <a:bodyPr/>
        <a:lstStyle/>
        <a:p>
          <a:endParaRPr lang="ru-RU"/>
        </a:p>
      </dgm:t>
    </dgm:pt>
    <dgm:pt modelId="{F2F40B15-D3EE-4DCA-9444-9574BFE8BA51}" type="pres">
      <dgm:prSet presAssocID="{BC1ED30D-8CD9-447C-B6EE-1581B55706E5}" presName="pillars" presStyleCnt="0"/>
      <dgm:spPr/>
    </dgm:pt>
    <dgm:pt modelId="{76866863-B073-43BB-A422-93C7C0B1F221}" type="pres">
      <dgm:prSet presAssocID="{BC1ED30D-8CD9-447C-B6EE-1581B55706E5}" presName="pillar1" presStyleLbl="node1" presStyleIdx="0" presStyleCnt="1" custLinFactNeighborX="-43" custLinFactNeighborY="6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192797-FE4D-46F5-A90A-20C5799E55E2}" type="pres">
      <dgm:prSet presAssocID="{BC1ED30D-8CD9-447C-B6EE-1581B55706E5}" presName="base" presStyleLbl="dkBgShp" presStyleIdx="1" presStyleCnt="2"/>
      <dgm:spPr/>
    </dgm:pt>
  </dgm:ptLst>
  <dgm:cxnLst>
    <dgm:cxn modelId="{2C511C51-E370-44D4-854E-918FE8EF08E1}" srcId="{BC1ED30D-8CD9-447C-B6EE-1581B55706E5}" destId="{C2E41A77-F360-49B2-9F67-8859EA24EFF3}" srcOrd="0" destOrd="0" parTransId="{29D5E305-D45B-4800-87DB-DF05A187396D}" sibTransId="{4470270A-1455-456E-81FE-A9B54EF5F12D}"/>
    <dgm:cxn modelId="{BD42F8AD-52FE-418D-8994-7027DDAFC2E0}" srcId="{9DF86A93-377C-4253-BC40-5818EDB7F986}" destId="{BC1ED30D-8CD9-447C-B6EE-1581B55706E5}" srcOrd="0" destOrd="0" parTransId="{5F6037DF-0883-4292-9E90-A5BC11F94763}" sibTransId="{9DFBD90C-423F-432B-8B67-62182384B507}"/>
    <dgm:cxn modelId="{37210E16-EC91-4C72-9B63-0C325930C6DA}" type="presOf" srcId="{BC1ED30D-8CD9-447C-B6EE-1581B55706E5}" destId="{4AF3CE92-4B6C-4EE7-AFA8-E465061CC70F}" srcOrd="0" destOrd="0" presId="urn:microsoft.com/office/officeart/2005/8/layout/hList3"/>
    <dgm:cxn modelId="{98900CBD-9728-4FAD-BE35-6C7F1F0C5315}" type="presOf" srcId="{9DF86A93-377C-4253-BC40-5818EDB7F986}" destId="{F0DB77BD-4C59-49C2-A28F-A0921714E069}" srcOrd="0" destOrd="0" presId="urn:microsoft.com/office/officeart/2005/8/layout/hList3"/>
    <dgm:cxn modelId="{DC782037-1893-44F9-A10A-F9EC2E13B8FA}" type="presOf" srcId="{C2E41A77-F360-49B2-9F67-8859EA24EFF3}" destId="{76866863-B073-43BB-A422-93C7C0B1F221}" srcOrd="0" destOrd="0" presId="urn:microsoft.com/office/officeart/2005/8/layout/hList3"/>
    <dgm:cxn modelId="{5B7CD3AC-D53E-4689-BC0B-E64D05AA4FE8}" type="presParOf" srcId="{F0DB77BD-4C59-49C2-A28F-A0921714E069}" destId="{4AF3CE92-4B6C-4EE7-AFA8-E465061CC70F}" srcOrd="0" destOrd="0" presId="urn:microsoft.com/office/officeart/2005/8/layout/hList3"/>
    <dgm:cxn modelId="{9CCD97A8-A37C-4C2C-AD92-E7B97D5A0481}" type="presParOf" srcId="{F0DB77BD-4C59-49C2-A28F-A0921714E069}" destId="{F2F40B15-D3EE-4DCA-9444-9574BFE8BA51}" srcOrd="1" destOrd="0" presId="urn:microsoft.com/office/officeart/2005/8/layout/hList3"/>
    <dgm:cxn modelId="{0C99F552-A0F4-4F29-B71C-59C09BC178B9}" type="presParOf" srcId="{F2F40B15-D3EE-4DCA-9444-9574BFE8BA51}" destId="{76866863-B073-43BB-A422-93C7C0B1F221}" srcOrd="0" destOrd="0" presId="urn:microsoft.com/office/officeart/2005/8/layout/hList3"/>
    <dgm:cxn modelId="{5D30454E-46A4-4415-B51C-50A5926BFDFC}" type="presParOf" srcId="{F0DB77BD-4C59-49C2-A28F-A0921714E069}" destId="{BC192797-FE4D-46F5-A90A-20C5799E55E2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DF86A93-377C-4253-BC40-5818EDB7F986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1ED30D-8CD9-447C-B6EE-1581B55706E5}">
      <dgm:prSet phldrT="[Текст]" custT="1"/>
      <dgm:spPr/>
      <dgm:t>
        <a:bodyPr/>
        <a:lstStyle/>
        <a:p>
          <a:r>
            <a:rPr lang="uk-UA" sz="4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 23.01.2018</a:t>
          </a:r>
          <a:endParaRPr lang="ru-RU" sz="4800" dirty="0">
            <a:solidFill>
              <a:schemeClr val="bg1"/>
            </a:solidFill>
          </a:endParaRPr>
        </a:p>
      </dgm:t>
    </dgm:pt>
    <dgm:pt modelId="{5F6037DF-0883-4292-9E90-A5BC11F94763}" type="parTrans" cxnId="{BD42F8AD-52FE-418D-8994-7027DDAFC2E0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DFBD90C-423F-432B-8B67-62182384B507}" type="sibTrans" cxnId="{BD42F8AD-52FE-418D-8994-7027DDAFC2E0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C2E41A77-F360-49B2-9F67-8859EA24EFF3}">
      <dgm:prSet phldrT="[Текст]" custT="1"/>
      <dgm:spPr/>
      <dgm:t>
        <a:bodyPr/>
        <a:lstStyle/>
        <a:p>
          <a:r>
            <a:rPr lang="uk-UA" sz="4000" dirty="0" smtClean="0">
              <a:solidFill>
                <a:schemeClr val="bg1"/>
              </a:solidFill>
            </a:rPr>
            <a:t>Реєстрація громадських спостерігачів</a:t>
          </a:r>
          <a:endParaRPr lang="ru-RU" sz="4000" dirty="0">
            <a:solidFill>
              <a:schemeClr val="bg1"/>
            </a:solidFill>
          </a:endParaRPr>
        </a:p>
      </dgm:t>
    </dgm:pt>
    <dgm:pt modelId="{29D5E305-D45B-4800-87DB-DF05A187396D}" type="parTrans" cxnId="{2C511C51-E370-44D4-854E-918FE8EF08E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4470270A-1455-456E-81FE-A9B54EF5F12D}" type="sibTrans" cxnId="{2C511C51-E370-44D4-854E-918FE8EF08E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0DB77BD-4C59-49C2-A28F-A0921714E069}" type="pres">
      <dgm:prSet presAssocID="{9DF86A93-377C-4253-BC40-5818EDB7F98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F3CE92-4B6C-4EE7-AFA8-E465061CC70F}" type="pres">
      <dgm:prSet presAssocID="{BC1ED30D-8CD9-447C-B6EE-1581B55706E5}" presName="roof" presStyleLbl="dkBgShp" presStyleIdx="0" presStyleCnt="2"/>
      <dgm:spPr/>
      <dgm:t>
        <a:bodyPr/>
        <a:lstStyle/>
        <a:p>
          <a:endParaRPr lang="ru-RU"/>
        </a:p>
      </dgm:t>
    </dgm:pt>
    <dgm:pt modelId="{F2F40B15-D3EE-4DCA-9444-9574BFE8BA51}" type="pres">
      <dgm:prSet presAssocID="{BC1ED30D-8CD9-447C-B6EE-1581B55706E5}" presName="pillars" presStyleCnt="0"/>
      <dgm:spPr/>
    </dgm:pt>
    <dgm:pt modelId="{76866863-B073-43BB-A422-93C7C0B1F221}" type="pres">
      <dgm:prSet presAssocID="{BC1ED30D-8CD9-447C-B6EE-1581B55706E5}" presName="pillar1" presStyleLbl="node1" presStyleIdx="0" presStyleCnt="1" custLinFactNeighborX="-43" custLinFactNeighborY="6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192797-FE4D-46F5-A90A-20C5799E55E2}" type="pres">
      <dgm:prSet presAssocID="{BC1ED30D-8CD9-447C-B6EE-1581B55706E5}" presName="base" presStyleLbl="dkBgShp" presStyleIdx="1" presStyleCnt="2"/>
      <dgm:spPr/>
    </dgm:pt>
  </dgm:ptLst>
  <dgm:cxnLst>
    <dgm:cxn modelId="{E99B6D58-389E-4420-B5EC-3FFE7F6F2D70}" type="presOf" srcId="{C2E41A77-F360-49B2-9F67-8859EA24EFF3}" destId="{76866863-B073-43BB-A422-93C7C0B1F221}" srcOrd="0" destOrd="0" presId="urn:microsoft.com/office/officeart/2005/8/layout/hList3"/>
    <dgm:cxn modelId="{6B865E32-1FB6-4256-8C1F-A70BB1F0827A}" type="presOf" srcId="{9DF86A93-377C-4253-BC40-5818EDB7F986}" destId="{F0DB77BD-4C59-49C2-A28F-A0921714E069}" srcOrd="0" destOrd="0" presId="urn:microsoft.com/office/officeart/2005/8/layout/hList3"/>
    <dgm:cxn modelId="{2C511C51-E370-44D4-854E-918FE8EF08E1}" srcId="{BC1ED30D-8CD9-447C-B6EE-1581B55706E5}" destId="{C2E41A77-F360-49B2-9F67-8859EA24EFF3}" srcOrd="0" destOrd="0" parTransId="{29D5E305-D45B-4800-87DB-DF05A187396D}" sibTransId="{4470270A-1455-456E-81FE-A9B54EF5F12D}"/>
    <dgm:cxn modelId="{BD42F8AD-52FE-418D-8994-7027DDAFC2E0}" srcId="{9DF86A93-377C-4253-BC40-5818EDB7F986}" destId="{BC1ED30D-8CD9-447C-B6EE-1581B55706E5}" srcOrd="0" destOrd="0" parTransId="{5F6037DF-0883-4292-9E90-A5BC11F94763}" sibTransId="{9DFBD90C-423F-432B-8B67-62182384B507}"/>
    <dgm:cxn modelId="{8B38ADCE-2C44-4D67-A47F-DB8234E3853F}" type="presOf" srcId="{BC1ED30D-8CD9-447C-B6EE-1581B55706E5}" destId="{4AF3CE92-4B6C-4EE7-AFA8-E465061CC70F}" srcOrd="0" destOrd="0" presId="urn:microsoft.com/office/officeart/2005/8/layout/hList3"/>
    <dgm:cxn modelId="{AC279A44-3AC5-4902-B214-5195D982433A}" type="presParOf" srcId="{F0DB77BD-4C59-49C2-A28F-A0921714E069}" destId="{4AF3CE92-4B6C-4EE7-AFA8-E465061CC70F}" srcOrd="0" destOrd="0" presId="urn:microsoft.com/office/officeart/2005/8/layout/hList3"/>
    <dgm:cxn modelId="{19403CC7-682B-4D84-90C8-259177D2BBC1}" type="presParOf" srcId="{F0DB77BD-4C59-49C2-A28F-A0921714E069}" destId="{F2F40B15-D3EE-4DCA-9444-9574BFE8BA51}" srcOrd="1" destOrd="0" presId="urn:microsoft.com/office/officeart/2005/8/layout/hList3"/>
    <dgm:cxn modelId="{C7EEF722-C266-4F1C-819F-8BC904C8FC59}" type="presParOf" srcId="{F2F40B15-D3EE-4DCA-9444-9574BFE8BA51}" destId="{76866863-B073-43BB-A422-93C7C0B1F221}" srcOrd="0" destOrd="0" presId="urn:microsoft.com/office/officeart/2005/8/layout/hList3"/>
    <dgm:cxn modelId="{C44FFDB6-7CB0-4C62-9D25-CC904E6DF2BB}" type="presParOf" srcId="{F0DB77BD-4C59-49C2-A28F-A0921714E069}" destId="{BC192797-FE4D-46F5-A90A-20C5799E55E2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DF86A93-377C-4253-BC40-5818EDB7F986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1ED30D-8CD9-447C-B6EE-1581B55706E5}">
      <dgm:prSet phldrT="[Текст]" custT="1"/>
      <dgm:spPr/>
      <dgm:t>
        <a:bodyPr/>
        <a:lstStyle/>
        <a:p>
          <a:r>
            <a:rPr lang="uk-UA" sz="4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06.02 – 19.03.2018</a:t>
          </a:r>
          <a:endParaRPr lang="ru-RU" sz="4800" dirty="0">
            <a:solidFill>
              <a:schemeClr val="bg1"/>
            </a:solidFill>
          </a:endParaRPr>
        </a:p>
      </dgm:t>
    </dgm:pt>
    <dgm:pt modelId="{5F6037DF-0883-4292-9E90-A5BC11F94763}" type="parTrans" cxnId="{BD42F8AD-52FE-418D-8994-7027DDAFC2E0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DFBD90C-423F-432B-8B67-62182384B507}" type="sibTrans" cxnId="{BD42F8AD-52FE-418D-8994-7027DDAFC2E0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574916E-0DAE-4608-9413-F35E10E1DC8C}">
      <dgm:prSet phldrT="[Текст]" custT="1"/>
      <dgm:spPr/>
      <dgm:t>
        <a:bodyPr/>
        <a:lstStyle/>
        <a:p>
          <a:r>
            <a: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Подання реєстраційних документів до РЦОЯО особами для участі в ЗНО-2018</a:t>
          </a:r>
          <a:endParaRPr lang="ru-RU" sz="2800" dirty="0">
            <a:solidFill>
              <a:schemeClr val="bg1"/>
            </a:solidFill>
          </a:endParaRPr>
        </a:p>
      </dgm:t>
    </dgm:pt>
    <dgm:pt modelId="{63CA6A4C-F559-4C3E-ABA4-73E0270AFEDC}" type="parTrans" cxnId="{CFF00D8B-EDA3-4818-A5D0-5D77174AD49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E67381A-AE98-413C-8E8F-626C251FA815}" type="sibTrans" cxnId="{CFF00D8B-EDA3-4818-A5D0-5D77174AD49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C2E41A77-F360-49B2-9F67-8859EA24EFF3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Формування та відправлення до РЦОЯО комплектів реєстраційних документів осіб, які складатимуть ДПА у формі ЗНО</a:t>
          </a:r>
          <a:endParaRPr lang="ru-RU" dirty="0">
            <a:solidFill>
              <a:schemeClr val="bg1"/>
            </a:solidFill>
          </a:endParaRPr>
        </a:p>
      </dgm:t>
    </dgm:pt>
    <dgm:pt modelId="{29D5E305-D45B-4800-87DB-DF05A187396D}" type="parTrans" cxnId="{2C511C51-E370-44D4-854E-918FE8EF08E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4470270A-1455-456E-81FE-A9B54EF5F12D}" type="sibTrans" cxnId="{2C511C51-E370-44D4-854E-918FE8EF08E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0DB77BD-4C59-49C2-A28F-A0921714E069}" type="pres">
      <dgm:prSet presAssocID="{9DF86A93-377C-4253-BC40-5818EDB7F98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F3CE92-4B6C-4EE7-AFA8-E465061CC70F}" type="pres">
      <dgm:prSet presAssocID="{BC1ED30D-8CD9-447C-B6EE-1581B55706E5}" presName="roof" presStyleLbl="dkBgShp" presStyleIdx="0" presStyleCnt="2"/>
      <dgm:spPr/>
      <dgm:t>
        <a:bodyPr/>
        <a:lstStyle/>
        <a:p>
          <a:endParaRPr lang="ru-RU"/>
        </a:p>
      </dgm:t>
    </dgm:pt>
    <dgm:pt modelId="{F2F40B15-D3EE-4DCA-9444-9574BFE8BA51}" type="pres">
      <dgm:prSet presAssocID="{BC1ED30D-8CD9-447C-B6EE-1581B55706E5}" presName="pillars" presStyleCnt="0"/>
      <dgm:spPr/>
    </dgm:pt>
    <dgm:pt modelId="{76866863-B073-43BB-A422-93C7C0B1F221}" type="pres">
      <dgm:prSet presAssocID="{BC1ED30D-8CD9-447C-B6EE-1581B55706E5}" presName="pillar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11DB21-B951-4280-A57C-C03A60AC99AC}" type="pres">
      <dgm:prSet presAssocID="{C2E41A77-F360-49B2-9F67-8859EA24EFF3}" presName="pillar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192797-FE4D-46F5-A90A-20C5799E55E2}" type="pres">
      <dgm:prSet presAssocID="{BC1ED30D-8CD9-447C-B6EE-1581B55706E5}" presName="base" presStyleLbl="dkBgShp" presStyleIdx="1" presStyleCnt="2"/>
      <dgm:spPr/>
    </dgm:pt>
  </dgm:ptLst>
  <dgm:cxnLst>
    <dgm:cxn modelId="{A97A897B-825F-43FD-8158-4A6624826E3D}" type="presOf" srcId="{9DF86A93-377C-4253-BC40-5818EDB7F986}" destId="{F0DB77BD-4C59-49C2-A28F-A0921714E069}" srcOrd="0" destOrd="0" presId="urn:microsoft.com/office/officeart/2005/8/layout/hList3"/>
    <dgm:cxn modelId="{F63BC3E8-BC76-4DEE-99F7-9D4405B145CE}" type="presOf" srcId="{5574916E-0DAE-4608-9413-F35E10E1DC8C}" destId="{76866863-B073-43BB-A422-93C7C0B1F221}" srcOrd="0" destOrd="0" presId="urn:microsoft.com/office/officeart/2005/8/layout/hList3"/>
    <dgm:cxn modelId="{6ACD6E93-9581-4FF6-933B-EBDD01F5D52F}" type="presOf" srcId="{BC1ED30D-8CD9-447C-B6EE-1581B55706E5}" destId="{4AF3CE92-4B6C-4EE7-AFA8-E465061CC70F}" srcOrd="0" destOrd="0" presId="urn:microsoft.com/office/officeart/2005/8/layout/hList3"/>
    <dgm:cxn modelId="{2C511C51-E370-44D4-854E-918FE8EF08E1}" srcId="{BC1ED30D-8CD9-447C-B6EE-1581B55706E5}" destId="{C2E41A77-F360-49B2-9F67-8859EA24EFF3}" srcOrd="1" destOrd="0" parTransId="{29D5E305-D45B-4800-87DB-DF05A187396D}" sibTransId="{4470270A-1455-456E-81FE-A9B54EF5F12D}"/>
    <dgm:cxn modelId="{BD42F8AD-52FE-418D-8994-7027DDAFC2E0}" srcId="{9DF86A93-377C-4253-BC40-5818EDB7F986}" destId="{BC1ED30D-8CD9-447C-B6EE-1581B55706E5}" srcOrd="0" destOrd="0" parTransId="{5F6037DF-0883-4292-9E90-A5BC11F94763}" sibTransId="{9DFBD90C-423F-432B-8B67-62182384B507}"/>
    <dgm:cxn modelId="{CFF00D8B-EDA3-4818-A5D0-5D77174AD491}" srcId="{BC1ED30D-8CD9-447C-B6EE-1581B55706E5}" destId="{5574916E-0DAE-4608-9413-F35E10E1DC8C}" srcOrd="0" destOrd="0" parTransId="{63CA6A4C-F559-4C3E-ABA4-73E0270AFEDC}" sibTransId="{5E67381A-AE98-413C-8E8F-626C251FA815}"/>
    <dgm:cxn modelId="{17B14DEF-259A-45C1-8CEF-799B4761628F}" type="presOf" srcId="{C2E41A77-F360-49B2-9F67-8859EA24EFF3}" destId="{B211DB21-B951-4280-A57C-C03A60AC99AC}" srcOrd="0" destOrd="0" presId="urn:microsoft.com/office/officeart/2005/8/layout/hList3"/>
    <dgm:cxn modelId="{663FE51C-FCCF-443D-927A-27E4C9917A76}" type="presParOf" srcId="{F0DB77BD-4C59-49C2-A28F-A0921714E069}" destId="{4AF3CE92-4B6C-4EE7-AFA8-E465061CC70F}" srcOrd="0" destOrd="0" presId="urn:microsoft.com/office/officeart/2005/8/layout/hList3"/>
    <dgm:cxn modelId="{AD783923-C32A-4597-BB03-1D90DDF0CBC1}" type="presParOf" srcId="{F0DB77BD-4C59-49C2-A28F-A0921714E069}" destId="{F2F40B15-D3EE-4DCA-9444-9574BFE8BA51}" srcOrd="1" destOrd="0" presId="urn:microsoft.com/office/officeart/2005/8/layout/hList3"/>
    <dgm:cxn modelId="{EE191F79-8C5A-45A6-84D6-9C7E59E30448}" type="presParOf" srcId="{F2F40B15-D3EE-4DCA-9444-9574BFE8BA51}" destId="{76866863-B073-43BB-A422-93C7C0B1F221}" srcOrd="0" destOrd="0" presId="urn:microsoft.com/office/officeart/2005/8/layout/hList3"/>
    <dgm:cxn modelId="{248054FB-0023-433F-A883-D16DFDEF910F}" type="presParOf" srcId="{F2F40B15-D3EE-4DCA-9444-9574BFE8BA51}" destId="{B211DB21-B951-4280-A57C-C03A60AC99AC}" srcOrd="1" destOrd="0" presId="urn:microsoft.com/office/officeart/2005/8/layout/hList3"/>
    <dgm:cxn modelId="{38620443-88DE-4163-B744-5F0072A5D2CF}" type="presParOf" srcId="{F0DB77BD-4C59-49C2-A28F-A0921714E069}" destId="{BC192797-FE4D-46F5-A90A-20C5799E55E2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C4D0640-7B05-4166-84B7-D9BB3A1E004B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41A6309-F417-47B1-8776-C4A497D97850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06.02 – 02.04. 2018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E29CF6-9FB1-4ADC-8205-DC5ECBDCBD1A}" type="parTrans" cxnId="{03425245-3DB8-41A9-A87B-99886C0D2DA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B81C9F-A683-45D9-BDDB-29993F8BD68F}" type="sibTrans" cxnId="{03425245-3DB8-41A9-A87B-99886C0D2DA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25237B-BB45-44B9-8219-C065CFD96585}">
      <dgm:prSet phldrT="[Текст]" custT="1"/>
      <dgm:spPr/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Унесення за вимогою учасників ЗНО-2018 змін до реєстраційних даних (</a:t>
          </a:r>
          <a:r>
            <a:rPr lang="uk-UA" sz="23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перереєстрація</a:t>
          </a: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C3E037-E9DE-4BCF-9F07-B33DA9A92428}" type="parTrans" cxnId="{47BF4079-D1B4-481E-B3A6-2114212CCE2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8FD1A9-6C9E-44ED-85CF-D9929F91C90E}" type="sibTrans" cxnId="{47BF4079-D1B4-481E-B3A6-2114212CCE2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425EDD-BDA8-4336-86C2-5CEEA70D0DB2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 05.04.2018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12801F-C1CA-4B05-B782-16A124A40DC6}" type="parTrans" cxnId="{5CDE74C6-9EB0-4775-A21F-ECB6B619E9D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41A1BD-C5E0-4533-AAF1-8781C3005578}" type="sibTrans" cxnId="{5CDE74C6-9EB0-4775-A21F-ECB6B619E9D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352DCE-3DB1-4DAE-8AC1-0158A321D7DB}">
      <dgm:prSet phldrT="[Текст]" custT="1"/>
      <dgm:spPr/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Видача дублікатів сертифікатів ЗНО-2018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EDF5D3-8116-4AB8-96FF-C3D7A58037A7}" type="parTrans" cxnId="{C061CAC0-2B2B-4530-A2ED-3AAB7B5964C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91A8E8-51C4-48F4-9D99-233632063044}" type="sibTrans" cxnId="{C061CAC0-2B2B-4530-A2ED-3AAB7B5964C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32C2F9-DC6B-440C-8367-14DA1759AAB6}">
      <dgm:prSet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03.04 – 16.04.2018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910786-C10E-4962-99B0-C6DE7DC8927F}" type="parTrans" cxnId="{99B8854E-E2FD-4EBD-99E1-8D0379A491F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28A5D1-E822-41E0-B084-F89F1FE37E50}" type="sibTrans" cxnId="{99B8854E-E2FD-4EBD-99E1-8D0379A491F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182167-0411-45FB-9427-784993920378}">
      <dgm:prSet custT="1"/>
      <dgm:spPr/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Подання до УЦОЯО апеляційних заяв (</a:t>
          </a:r>
          <a:r>
            <a:rPr lang="uk-UA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оскаржень</a:t>
          </a: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 щодо відмови в реєстрації для участі в ЗНО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FC34CD-4CD9-4717-958C-E809EE5DF95C}" type="parTrans" cxnId="{3563A252-CED6-4F61-8861-849C730C71B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11A8D2-3471-44C4-B49C-5F8CCF7A414B}" type="sibTrans" cxnId="{3563A252-CED6-4F61-8861-849C730C71B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61FB93-9310-4EF9-AA79-6882C31AE2A9}" type="pres">
      <dgm:prSet presAssocID="{1C4D0640-7B05-4166-84B7-D9BB3A1E004B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98ABB-A19B-4287-9945-326BCD136127}" type="pres">
      <dgm:prSet presAssocID="{E41A6309-F417-47B1-8776-C4A497D97850}" presName="compNode" presStyleCnt="0"/>
      <dgm:spPr/>
    </dgm:pt>
    <dgm:pt modelId="{8E218D64-CB51-4EDB-8C21-7586FCFC0A28}" type="pres">
      <dgm:prSet presAssocID="{E41A6309-F417-47B1-8776-C4A497D97850}" presName="aNode" presStyleLbl="bgShp" presStyleIdx="0" presStyleCnt="3" custScaleX="112133"/>
      <dgm:spPr/>
      <dgm:t>
        <a:bodyPr/>
        <a:lstStyle/>
        <a:p>
          <a:endParaRPr lang="ru-RU"/>
        </a:p>
      </dgm:t>
    </dgm:pt>
    <dgm:pt modelId="{B2E4CE2E-B599-4AEC-B8E6-FA45914B28E3}" type="pres">
      <dgm:prSet presAssocID="{E41A6309-F417-47B1-8776-C4A497D97850}" presName="textNode" presStyleLbl="bgShp" presStyleIdx="0" presStyleCnt="3"/>
      <dgm:spPr/>
      <dgm:t>
        <a:bodyPr/>
        <a:lstStyle/>
        <a:p>
          <a:endParaRPr lang="ru-RU"/>
        </a:p>
      </dgm:t>
    </dgm:pt>
    <dgm:pt modelId="{B76000D1-12CB-4B42-9ED2-266A6979C126}" type="pres">
      <dgm:prSet presAssocID="{E41A6309-F417-47B1-8776-C4A497D97850}" presName="compChildNode" presStyleCnt="0"/>
      <dgm:spPr/>
    </dgm:pt>
    <dgm:pt modelId="{44BD8216-2954-49DD-8FC6-F347EDF5F5CC}" type="pres">
      <dgm:prSet presAssocID="{E41A6309-F417-47B1-8776-C4A497D97850}" presName="theInnerList" presStyleCnt="0"/>
      <dgm:spPr/>
    </dgm:pt>
    <dgm:pt modelId="{8A7846A8-6E01-43B6-BDC8-0F8417C6E2E7}" type="pres">
      <dgm:prSet presAssocID="{5125237B-BB45-44B9-8219-C065CFD96585}" presName="childNode" presStyleLbl="node1" presStyleIdx="0" presStyleCnt="3" custScaleX="1298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E5B888-B7CE-4AD5-9012-49F1BE178438}" type="pres">
      <dgm:prSet presAssocID="{E41A6309-F417-47B1-8776-C4A497D97850}" presName="aSpace" presStyleCnt="0"/>
      <dgm:spPr/>
    </dgm:pt>
    <dgm:pt modelId="{1D882DA1-FB18-4362-A4C6-A7C72E7D0F9C}" type="pres">
      <dgm:prSet presAssocID="{12425EDD-BDA8-4336-86C2-5CEEA70D0DB2}" presName="compNode" presStyleCnt="0"/>
      <dgm:spPr/>
    </dgm:pt>
    <dgm:pt modelId="{415C8DE0-B612-4861-A361-3C58852490E3}" type="pres">
      <dgm:prSet presAssocID="{12425EDD-BDA8-4336-86C2-5CEEA70D0DB2}" presName="aNode" presStyleLbl="bgShp" presStyleIdx="1" presStyleCnt="3"/>
      <dgm:spPr/>
      <dgm:t>
        <a:bodyPr/>
        <a:lstStyle/>
        <a:p>
          <a:endParaRPr lang="ru-RU"/>
        </a:p>
      </dgm:t>
    </dgm:pt>
    <dgm:pt modelId="{6CFC3D6A-BE20-473F-BE48-ECAF5F8EBD44}" type="pres">
      <dgm:prSet presAssocID="{12425EDD-BDA8-4336-86C2-5CEEA70D0DB2}" presName="textNode" presStyleLbl="bgShp" presStyleIdx="1" presStyleCnt="3"/>
      <dgm:spPr/>
      <dgm:t>
        <a:bodyPr/>
        <a:lstStyle/>
        <a:p>
          <a:endParaRPr lang="ru-RU"/>
        </a:p>
      </dgm:t>
    </dgm:pt>
    <dgm:pt modelId="{8E683FA1-F881-47AC-9C83-B728CE788A18}" type="pres">
      <dgm:prSet presAssocID="{12425EDD-BDA8-4336-86C2-5CEEA70D0DB2}" presName="compChildNode" presStyleCnt="0"/>
      <dgm:spPr/>
    </dgm:pt>
    <dgm:pt modelId="{61349D60-4EDF-41BC-A786-C9E4E8062DF6}" type="pres">
      <dgm:prSet presAssocID="{12425EDD-BDA8-4336-86C2-5CEEA70D0DB2}" presName="theInnerList" presStyleCnt="0"/>
      <dgm:spPr/>
    </dgm:pt>
    <dgm:pt modelId="{4BF6D4C4-CFA1-4468-9DA1-D84E2AE0AD8E}" type="pres">
      <dgm:prSet presAssocID="{EA352DCE-3DB1-4DAE-8AC1-0158A321D7DB}" presName="childNode" presStyleLbl="node1" presStyleIdx="1" presStyleCnt="3" custScaleX="1188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BEB999-0DC6-491A-9379-F7EB3D99B46E}" type="pres">
      <dgm:prSet presAssocID="{12425EDD-BDA8-4336-86C2-5CEEA70D0DB2}" presName="aSpace" presStyleCnt="0"/>
      <dgm:spPr/>
    </dgm:pt>
    <dgm:pt modelId="{3FDC90EF-DF7B-4210-8434-5F5BBF37164C}" type="pres">
      <dgm:prSet presAssocID="{8D32C2F9-DC6B-440C-8367-14DA1759AAB6}" presName="compNode" presStyleCnt="0"/>
      <dgm:spPr/>
    </dgm:pt>
    <dgm:pt modelId="{1D334589-0022-418D-AE85-5E83AE0720D5}" type="pres">
      <dgm:prSet presAssocID="{8D32C2F9-DC6B-440C-8367-14DA1759AAB6}" presName="aNode" presStyleLbl="bgShp" presStyleIdx="2" presStyleCnt="3"/>
      <dgm:spPr/>
      <dgm:t>
        <a:bodyPr/>
        <a:lstStyle/>
        <a:p>
          <a:endParaRPr lang="ru-RU"/>
        </a:p>
      </dgm:t>
    </dgm:pt>
    <dgm:pt modelId="{42FC88BB-862F-4D10-8256-E15868C36141}" type="pres">
      <dgm:prSet presAssocID="{8D32C2F9-DC6B-440C-8367-14DA1759AAB6}" presName="textNode" presStyleLbl="bgShp" presStyleIdx="2" presStyleCnt="3"/>
      <dgm:spPr/>
      <dgm:t>
        <a:bodyPr/>
        <a:lstStyle/>
        <a:p>
          <a:endParaRPr lang="ru-RU"/>
        </a:p>
      </dgm:t>
    </dgm:pt>
    <dgm:pt modelId="{50BC6F85-F549-4BE3-A4E3-AB787264A095}" type="pres">
      <dgm:prSet presAssocID="{8D32C2F9-DC6B-440C-8367-14DA1759AAB6}" presName="compChildNode" presStyleCnt="0"/>
      <dgm:spPr/>
    </dgm:pt>
    <dgm:pt modelId="{24F2FDC3-9E4B-44B2-9D32-1633414CDE21}" type="pres">
      <dgm:prSet presAssocID="{8D32C2F9-DC6B-440C-8367-14DA1759AAB6}" presName="theInnerList" presStyleCnt="0"/>
      <dgm:spPr/>
    </dgm:pt>
    <dgm:pt modelId="{632C36F9-7701-4CDF-9771-1BB0DD442068}" type="pres">
      <dgm:prSet presAssocID="{32182167-0411-45FB-9427-784993920378}" presName="childNode" presStyleLbl="node1" presStyleIdx="2" presStyleCnt="3" custScaleX="1126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8C7C2A5-7BB6-4882-ABE9-3E84B5D06F15}" type="presOf" srcId="{E41A6309-F417-47B1-8776-C4A497D97850}" destId="{8E218D64-CB51-4EDB-8C21-7586FCFC0A28}" srcOrd="0" destOrd="0" presId="urn:microsoft.com/office/officeart/2005/8/layout/lProcess2"/>
    <dgm:cxn modelId="{47BF4079-D1B4-481E-B3A6-2114212CCE29}" srcId="{E41A6309-F417-47B1-8776-C4A497D97850}" destId="{5125237B-BB45-44B9-8219-C065CFD96585}" srcOrd="0" destOrd="0" parTransId="{51C3E037-E9DE-4BCF-9F07-B33DA9A92428}" sibTransId="{528FD1A9-6C9E-44ED-85CF-D9929F91C90E}"/>
    <dgm:cxn modelId="{1B8C0AA1-6596-4D24-A3C3-124C01938877}" type="presOf" srcId="{E41A6309-F417-47B1-8776-C4A497D97850}" destId="{B2E4CE2E-B599-4AEC-B8E6-FA45914B28E3}" srcOrd="1" destOrd="0" presId="urn:microsoft.com/office/officeart/2005/8/layout/lProcess2"/>
    <dgm:cxn modelId="{718777A4-5332-4226-822A-6EE87E39648E}" type="presOf" srcId="{1C4D0640-7B05-4166-84B7-D9BB3A1E004B}" destId="{DA61FB93-9310-4EF9-AA79-6882C31AE2A9}" srcOrd="0" destOrd="0" presId="urn:microsoft.com/office/officeart/2005/8/layout/lProcess2"/>
    <dgm:cxn modelId="{7E080352-A230-4966-ADD8-818434796649}" type="presOf" srcId="{12425EDD-BDA8-4336-86C2-5CEEA70D0DB2}" destId="{6CFC3D6A-BE20-473F-BE48-ECAF5F8EBD44}" srcOrd="1" destOrd="0" presId="urn:microsoft.com/office/officeart/2005/8/layout/lProcess2"/>
    <dgm:cxn modelId="{C061CAC0-2B2B-4530-A2ED-3AAB7B5964CA}" srcId="{12425EDD-BDA8-4336-86C2-5CEEA70D0DB2}" destId="{EA352DCE-3DB1-4DAE-8AC1-0158A321D7DB}" srcOrd="0" destOrd="0" parTransId="{6DEDF5D3-8116-4AB8-96FF-C3D7A58037A7}" sibTransId="{C991A8E8-51C4-48F4-9D99-233632063044}"/>
    <dgm:cxn modelId="{5CDE74C6-9EB0-4775-A21F-ECB6B619E9DA}" srcId="{1C4D0640-7B05-4166-84B7-D9BB3A1E004B}" destId="{12425EDD-BDA8-4336-86C2-5CEEA70D0DB2}" srcOrd="1" destOrd="0" parTransId="{3112801F-C1CA-4B05-B782-16A124A40DC6}" sibTransId="{0941A1BD-C5E0-4533-AAF1-8781C3005578}"/>
    <dgm:cxn modelId="{13BE3EE4-7278-4B70-AFD4-63C469A0196A}" type="presOf" srcId="{12425EDD-BDA8-4336-86C2-5CEEA70D0DB2}" destId="{415C8DE0-B612-4861-A361-3C58852490E3}" srcOrd="0" destOrd="0" presId="urn:microsoft.com/office/officeart/2005/8/layout/lProcess2"/>
    <dgm:cxn modelId="{3F5BAF5F-8CD2-4BA8-9C91-EFE63C455A41}" type="presOf" srcId="{5125237B-BB45-44B9-8219-C065CFD96585}" destId="{8A7846A8-6E01-43B6-BDC8-0F8417C6E2E7}" srcOrd="0" destOrd="0" presId="urn:microsoft.com/office/officeart/2005/8/layout/lProcess2"/>
    <dgm:cxn modelId="{32047521-5B09-4B36-8F2E-B1B4E43975DA}" type="presOf" srcId="{8D32C2F9-DC6B-440C-8367-14DA1759AAB6}" destId="{42FC88BB-862F-4D10-8256-E15868C36141}" srcOrd="1" destOrd="0" presId="urn:microsoft.com/office/officeart/2005/8/layout/lProcess2"/>
    <dgm:cxn modelId="{3563A252-CED6-4F61-8861-849C730C71B3}" srcId="{8D32C2F9-DC6B-440C-8367-14DA1759AAB6}" destId="{32182167-0411-45FB-9427-784993920378}" srcOrd="0" destOrd="0" parTransId="{75FC34CD-4CD9-4717-958C-E809EE5DF95C}" sibTransId="{7B11A8D2-3471-44C4-B49C-5F8CCF7A414B}"/>
    <dgm:cxn modelId="{8A47DE42-8FF4-4CE3-BE76-67915863AF27}" type="presOf" srcId="{8D32C2F9-DC6B-440C-8367-14DA1759AAB6}" destId="{1D334589-0022-418D-AE85-5E83AE0720D5}" srcOrd="0" destOrd="0" presId="urn:microsoft.com/office/officeart/2005/8/layout/lProcess2"/>
    <dgm:cxn modelId="{03425245-3DB8-41A9-A87B-99886C0D2DA2}" srcId="{1C4D0640-7B05-4166-84B7-D9BB3A1E004B}" destId="{E41A6309-F417-47B1-8776-C4A497D97850}" srcOrd="0" destOrd="0" parTransId="{06E29CF6-9FB1-4ADC-8205-DC5ECBDCBD1A}" sibTransId="{F9B81C9F-A683-45D9-BDDB-29993F8BD68F}"/>
    <dgm:cxn modelId="{99B8854E-E2FD-4EBD-99E1-8D0379A491F7}" srcId="{1C4D0640-7B05-4166-84B7-D9BB3A1E004B}" destId="{8D32C2F9-DC6B-440C-8367-14DA1759AAB6}" srcOrd="2" destOrd="0" parTransId="{90910786-C10E-4962-99B0-C6DE7DC8927F}" sibTransId="{1228A5D1-E822-41E0-B084-F89F1FE37E50}"/>
    <dgm:cxn modelId="{FB99901D-AA2F-4ABC-AE58-F84E2D370B8F}" type="presOf" srcId="{EA352DCE-3DB1-4DAE-8AC1-0158A321D7DB}" destId="{4BF6D4C4-CFA1-4468-9DA1-D84E2AE0AD8E}" srcOrd="0" destOrd="0" presId="urn:microsoft.com/office/officeart/2005/8/layout/lProcess2"/>
    <dgm:cxn modelId="{D9B6DD13-A30D-4AB3-ADFA-AA1BA8E06A9B}" type="presOf" srcId="{32182167-0411-45FB-9427-784993920378}" destId="{632C36F9-7701-4CDF-9771-1BB0DD442068}" srcOrd="0" destOrd="0" presId="urn:microsoft.com/office/officeart/2005/8/layout/lProcess2"/>
    <dgm:cxn modelId="{44FB20C4-AA7E-4BBF-BE25-2D6F26BC4D69}" type="presParOf" srcId="{DA61FB93-9310-4EF9-AA79-6882C31AE2A9}" destId="{72F98ABB-A19B-4287-9945-326BCD136127}" srcOrd="0" destOrd="0" presId="urn:microsoft.com/office/officeart/2005/8/layout/lProcess2"/>
    <dgm:cxn modelId="{03E0DC56-6E47-4C31-80A7-13D0677C6083}" type="presParOf" srcId="{72F98ABB-A19B-4287-9945-326BCD136127}" destId="{8E218D64-CB51-4EDB-8C21-7586FCFC0A28}" srcOrd="0" destOrd="0" presId="urn:microsoft.com/office/officeart/2005/8/layout/lProcess2"/>
    <dgm:cxn modelId="{D5BEC1A1-4A92-42B2-94E6-ACCC1C1079EC}" type="presParOf" srcId="{72F98ABB-A19B-4287-9945-326BCD136127}" destId="{B2E4CE2E-B599-4AEC-B8E6-FA45914B28E3}" srcOrd="1" destOrd="0" presId="urn:microsoft.com/office/officeart/2005/8/layout/lProcess2"/>
    <dgm:cxn modelId="{F471D468-F67C-4C72-8934-8E38473D0460}" type="presParOf" srcId="{72F98ABB-A19B-4287-9945-326BCD136127}" destId="{B76000D1-12CB-4B42-9ED2-266A6979C126}" srcOrd="2" destOrd="0" presId="urn:microsoft.com/office/officeart/2005/8/layout/lProcess2"/>
    <dgm:cxn modelId="{6C0C5005-97CD-41DF-B79F-68C8E0ABDAAC}" type="presParOf" srcId="{B76000D1-12CB-4B42-9ED2-266A6979C126}" destId="{44BD8216-2954-49DD-8FC6-F347EDF5F5CC}" srcOrd="0" destOrd="0" presId="urn:microsoft.com/office/officeart/2005/8/layout/lProcess2"/>
    <dgm:cxn modelId="{A85CED59-0B81-48A7-8D05-98F032B04B6D}" type="presParOf" srcId="{44BD8216-2954-49DD-8FC6-F347EDF5F5CC}" destId="{8A7846A8-6E01-43B6-BDC8-0F8417C6E2E7}" srcOrd="0" destOrd="0" presId="urn:microsoft.com/office/officeart/2005/8/layout/lProcess2"/>
    <dgm:cxn modelId="{77A2019D-C019-4383-91C6-2414B9F8E5AA}" type="presParOf" srcId="{DA61FB93-9310-4EF9-AA79-6882C31AE2A9}" destId="{7CE5B888-B7CE-4AD5-9012-49F1BE178438}" srcOrd="1" destOrd="0" presId="urn:microsoft.com/office/officeart/2005/8/layout/lProcess2"/>
    <dgm:cxn modelId="{97A24168-8104-436B-97F9-C50F6AEA2D77}" type="presParOf" srcId="{DA61FB93-9310-4EF9-AA79-6882C31AE2A9}" destId="{1D882DA1-FB18-4362-A4C6-A7C72E7D0F9C}" srcOrd="2" destOrd="0" presId="urn:microsoft.com/office/officeart/2005/8/layout/lProcess2"/>
    <dgm:cxn modelId="{B0B1D5E5-85F0-4395-8A15-EBAB33BD5571}" type="presParOf" srcId="{1D882DA1-FB18-4362-A4C6-A7C72E7D0F9C}" destId="{415C8DE0-B612-4861-A361-3C58852490E3}" srcOrd="0" destOrd="0" presId="urn:microsoft.com/office/officeart/2005/8/layout/lProcess2"/>
    <dgm:cxn modelId="{CC8D221B-7F61-440B-9774-F900210F7B44}" type="presParOf" srcId="{1D882DA1-FB18-4362-A4C6-A7C72E7D0F9C}" destId="{6CFC3D6A-BE20-473F-BE48-ECAF5F8EBD44}" srcOrd="1" destOrd="0" presId="urn:microsoft.com/office/officeart/2005/8/layout/lProcess2"/>
    <dgm:cxn modelId="{01BD7CD9-5DA6-4CC9-AD99-8CCD63FFA4D1}" type="presParOf" srcId="{1D882DA1-FB18-4362-A4C6-A7C72E7D0F9C}" destId="{8E683FA1-F881-47AC-9C83-B728CE788A18}" srcOrd="2" destOrd="0" presId="urn:microsoft.com/office/officeart/2005/8/layout/lProcess2"/>
    <dgm:cxn modelId="{91093442-5B8B-421C-A1DD-E8D90496F992}" type="presParOf" srcId="{8E683FA1-F881-47AC-9C83-B728CE788A18}" destId="{61349D60-4EDF-41BC-A786-C9E4E8062DF6}" srcOrd="0" destOrd="0" presId="urn:microsoft.com/office/officeart/2005/8/layout/lProcess2"/>
    <dgm:cxn modelId="{EC368929-1FC7-4752-A896-971AEA3619A0}" type="presParOf" srcId="{61349D60-4EDF-41BC-A786-C9E4E8062DF6}" destId="{4BF6D4C4-CFA1-4468-9DA1-D84E2AE0AD8E}" srcOrd="0" destOrd="0" presId="urn:microsoft.com/office/officeart/2005/8/layout/lProcess2"/>
    <dgm:cxn modelId="{CD729A0B-7D00-4E44-B7DC-4FC8CF4A0651}" type="presParOf" srcId="{DA61FB93-9310-4EF9-AA79-6882C31AE2A9}" destId="{12BEB999-0DC6-491A-9379-F7EB3D99B46E}" srcOrd="3" destOrd="0" presId="urn:microsoft.com/office/officeart/2005/8/layout/lProcess2"/>
    <dgm:cxn modelId="{AEB66681-A648-4DFB-A992-913F1F9DDA2E}" type="presParOf" srcId="{DA61FB93-9310-4EF9-AA79-6882C31AE2A9}" destId="{3FDC90EF-DF7B-4210-8434-5F5BBF37164C}" srcOrd="4" destOrd="0" presId="urn:microsoft.com/office/officeart/2005/8/layout/lProcess2"/>
    <dgm:cxn modelId="{580F94C6-6647-4F78-8BA4-179609DD0552}" type="presParOf" srcId="{3FDC90EF-DF7B-4210-8434-5F5BBF37164C}" destId="{1D334589-0022-418D-AE85-5E83AE0720D5}" srcOrd="0" destOrd="0" presId="urn:microsoft.com/office/officeart/2005/8/layout/lProcess2"/>
    <dgm:cxn modelId="{80A1DD67-215E-4BCB-A16D-04F83D869ABA}" type="presParOf" srcId="{3FDC90EF-DF7B-4210-8434-5F5BBF37164C}" destId="{42FC88BB-862F-4D10-8256-E15868C36141}" srcOrd="1" destOrd="0" presId="urn:microsoft.com/office/officeart/2005/8/layout/lProcess2"/>
    <dgm:cxn modelId="{B5AF26A0-B252-414C-BFC7-A9EBC5EAF5C8}" type="presParOf" srcId="{3FDC90EF-DF7B-4210-8434-5F5BBF37164C}" destId="{50BC6F85-F549-4BE3-A4E3-AB787264A095}" srcOrd="2" destOrd="0" presId="urn:microsoft.com/office/officeart/2005/8/layout/lProcess2"/>
    <dgm:cxn modelId="{E53910EB-A11F-4F12-BB7C-D93C1E621CF5}" type="presParOf" srcId="{50BC6F85-F549-4BE3-A4E3-AB787264A095}" destId="{24F2FDC3-9E4B-44B2-9D32-1633414CDE21}" srcOrd="0" destOrd="0" presId="urn:microsoft.com/office/officeart/2005/8/layout/lProcess2"/>
    <dgm:cxn modelId="{72B97E0D-A856-43B2-A843-93F05293DBF6}" type="presParOf" srcId="{24F2FDC3-9E4B-44B2-9D32-1633414CDE21}" destId="{632C36F9-7701-4CDF-9771-1BB0DD442068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DF86A93-377C-4253-BC40-5818EDB7F986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1ED30D-8CD9-447C-B6EE-1581B55706E5}">
      <dgm:prSet phldrT="[Текст]" custT="1"/>
      <dgm:spPr/>
      <dgm:t>
        <a:bodyPr/>
        <a:lstStyle/>
        <a:p>
          <a:r>
            <a:rPr lang="uk-UA" sz="4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  06.04.2018</a:t>
          </a:r>
          <a:endParaRPr lang="ru-RU" sz="4800" dirty="0">
            <a:solidFill>
              <a:schemeClr val="bg1"/>
            </a:solidFill>
          </a:endParaRPr>
        </a:p>
      </dgm:t>
    </dgm:pt>
    <dgm:pt modelId="{5F6037DF-0883-4292-9E90-A5BC11F94763}" type="parTrans" cxnId="{BD42F8AD-52FE-418D-8994-7027DDAFC2E0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DFBD90C-423F-432B-8B67-62182384B507}" type="sibTrans" cxnId="{BD42F8AD-52FE-418D-8994-7027DDAFC2E0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C2E41A77-F360-49B2-9F67-8859EA24EFF3}">
      <dgm:prSet phldrT="[Текст]" custT="1"/>
      <dgm:spPr/>
      <dgm:t>
        <a:bodyPr/>
        <a:lstStyle/>
        <a:p>
          <a:r>
            <a:rPr lang="uk-UA" sz="4000" dirty="0" smtClean="0">
              <a:solidFill>
                <a:schemeClr val="bg1"/>
              </a:solidFill>
            </a:rPr>
            <a:t>Формування</a:t>
          </a:r>
          <a:r>
            <a:rPr lang="uk-UA" sz="4000" baseline="0" dirty="0" smtClean="0">
              <a:solidFill>
                <a:schemeClr val="bg1"/>
              </a:solidFill>
            </a:rPr>
            <a:t> мережі пунктів проведення ЗНО</a:t>
          </a:r>
          <a:endParaRPr lang="ru-RU" sz="4000" dirty="0">
            <a:solidFill>
              <a:schemeClr val="bg1"/>
            </a:solidFill>
          </a:endParaRPr>
        </a:p>
      </dgm:t>
    </dgm:pt>
    <dgm:pt modelId="{29D5E305-D45B-4800-87DB-DF05A187396D}" type="parTrans" cxnId="{2C511C51-E370-44D4-854E-918FE8EF08E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4470270A-1455-456E-81FE-A9B54EF5F12D}" type="sibTrans" cxnId="{2C511C51-E370-44D4-854E-918FE8EF08E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0DB77BD-4C59-49C2-A28F-A0921714E069}" type="pres">
      <dgm:prSet presAssocID="{9DF86A93-377C-4253-BC40-5818EDB7F98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F3CE92-4B6C-4EE7-AFA8-E465061CC70F}" type="pres">
      <dgm:prSet presAssocID="{BC1ED30D-8CD9-447C-B6EE-1581B55706E5}" presName="roof" presStyleLbl="dkBgShp" presStyleIdx="0" presStyleCnt="2"/>
      <dgm:spPr/>
      <dgm:t>
        <a:bodyPr/>
        <a:lstStyle/>
        <a:p>
          <a:endParaRPr lang="ru-RU"/>
        </a:p>
      </dgm:t>
    </dgm:pt>
    <dgm:pt modelId="{F2F40B15-D3EE-4DCA-9444-9574BFE8BA51}" type="pres">
      <dgm:prSet presAssocID="{BC1ED30D-8CD9-447C-B6EE-1581B55706E5}" presName="pillars" presStyleCnt="0"/>
      <dgm:spPr/>
    </dgm:pt>
    <dgm:pt modelId="{76866863-B073-43BB-A422-93C7C0B1F221}" type="pres">
      <dgm:prSet presAssocID="{BC1ED30D-8CD9-447C-B6EE-1581B55706E5}" presName="pillar1" presStyleLbl="node1" presStyleIdx="0" presStyleCnt="1" custLinFactNeighborX="-43" custLinFactNeighborY="6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192797-FE4D-46F5-A90A-20C5799E55E2}" type="pres">
      <dgm:prSet presAssocID="{BC1ED30D-8CD9-447C-B6EE-1581B55706E5}" presName="base" presStyleLbl="dkBgShp" presStyleIdx="1" presStyleCnt="2"/>
      <dgm:spPr/>
    </dgm:pt>
  </dgm:ptLst>
  <dgm:cxnLst>
    <dgm:cxn modelId="{019C6A06-CEC1-4CBA-ABC2-25206C7FEFD3}" type="presOf" srcId="{9DF86A93-377C-4253-BC40-5818EDB7F986}" destId="{F0DB77BD-4C59-49C2-A28F-A0921714E069}" srcOrd="0" destOrd="0" presId="urn:microsoft.com/office/officeart/2005/8/layout/hList3"/>
    <dgm:cxn modelId="{2C511C51-E370-44D4-854E-918FE8EF08E1}" srcId="{BC1ED30D-8CD9-447C-B6EE-1581B55706E5}" destId="{C2E41A77-F360-49B2-9F67-8859EA24EFF3}" srcOrd="0" destOrd="0" parTransId="{29D5E305-D45B-4800-87DB-DF05A187396D}" sibTransId="{4470270A-1455-456E-81FE-A9B54EF5F12D}"/>
    <dgm:cxn modelId="{BD42F8AD-52FE-418D-8994-7027DDAFC2E0}" srcId="{9DF86A93-377C-4253-BC40-5818EDB7F986}" destId="{BC1ED30D-8CD9-447C-B6EE-1581B55706E5}" srcOrd="0" destOrd="0" parTransId="{5F6037DF-0883-4292-9E90-A5BC11F94763}" sibTransId="{9DFBD90C-423F-432B-8B67-62182384B507}"/>
    <dgm:cxn modelId="{794D4D67-1BA7-42B4-90B3-EA2B42A213E5}" type="presOf" srcId="{C2E41A77-F360-49B2-9F67-8859EA24EFF3}" destId="{76866863-B073-43BB-A422-93C7C0B1F221}" srcOrd="0" destOrd="0" presId="urn:microsoft.com/office/officeart/2005/8/layout/hList3"/>
    <dgm:cxn modelId="{63E0F55F-D96D-4FE0-8E54-DBD3F20ED735}" type="presOf" srcId="{BC1ED30D-8CD9-447C-B6EE-1581B55706E5}" destId="{4AF3CE92-4B6C-4EE7-AFA8-E465061CC70F}" srcOrd="0" destOrd="0" presId="urn:microsoft.com/office/officeart/2005/8/layout/hList3"/>
    <dgm:cxn modelId="{12127E98-6E82-444C-B353-2130DF150096}" type="presParOf" srcId="{F0DB77BD-4C59-49C2-A28F-A0921714E069}" destId="{4AF3CE92-4B6C-4EE7-AFA8-E465061CC70F}" srcOrd="0" destOrd="0" presId="urn:microsoft.com/office/officeart/2005/8/layout/hList3"/>
    <dgm:cxn modelId="{FFFEDB0B-2884-4B8D-8272-5354CCFC30FB}" type="presParOf" srcId="{F0DB77BD-4C59-49C2-A28F-A0921714E069}" destId="{F2F40B15-D3EE-4DCA-9444-9574BFE8BA51}" srcOrd="1" destOrd="0" presId="urn:microsoft.com/office/officeart/2005/8/layout/hList3"/>
    <dgm:cxn modelId="{2D5EA7C0-E355-4B41-A5A2-2A8D4AFFADEC}" type="presParOf" srcId="{F2F40B15-D3EE-4DCA-9444-9574BFE8BA51}" destId="{76866863-B073-43BB-A422-93C7C0B1F221}" srcOrd="0" destOrd="0" presId="urn:microsoft.com/office/officeart/2005/8/layout/hList3"/>
    <dgm:cxn modelId="{7E4BC838-7073-42D1-8F37-7DE80D092427}" type="presParOf" srcId="{F0DB77BD-4C59-49C2-A28F-A0921714E069}" destId="{BC192797-FE4D-46F5-A90A-20C5799E55E2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C4D0640-7B05-4166-84B7-D9BB3A1E004B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41A6309-F417-47B1-8776-C4A497D97850}">
      <dgm:prSet phldrT="[Текст]"/>
      <dgm:spPr/>
      <dgm:t>
        <a:bodyPr/>
        <a:lstStyle/>
        <a:p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 30.04.2018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E29CF6-9FB1-4ADC-8205-DC5ECBDCBD1A}" type="parTrans" cxnId="{03425245-3DB8-41A9-A87B-99886C0D2DA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B81C9F-A683-45D9-BDDB-29993F8BD68F}" type="sibTrans" cxnId="{03425245-3DB8-41A9-A87B-99886C0D2DA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25237B-BB45-44B9-8219-C065CFD96585}">
      <dgm:prSet phldrT="[Текст]" custT="1"/>
      <dgm:spPr/>
      <dgm:t>
        <a:bodyPr/>
        <a:lstStyle/>
        <a:p>
          <a:r>
            <a:rPr lang="uk-UA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Розміщення на інформаційних сторінках учасників ЗНО запрошень-перепусток для участі в ЗНО-2018</a:t>
          </a:r>
          <a:endParaRPr lang="ru-RU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C3E037-E9DE-4BCF-9F07-B33DA9A92428}" type="parTrans" cxnId="{47BF4079-D1B4-481E-B3A6-2114212CCE2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8FD1A9-6C9E-44ED-85CF-D9929F91C90E}" type="sibTrans" cxnId="{47BF4079-D1B4-481E-B3A6-2114212CCE2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61FB93-9310-4EF9-AA79-6882C31AE2A9}" type="pres">
      <dgm:prSet presAssocID="{1C4D0640-7B05-4166-84B7-D9BB3A1E004B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98ABB-A19B-4287-9945-326BCD136127}" type="pres">
      <dgm:prSet presAssocID="{E41A6309-F417-47B1-8776-C4A497D97850}" presName="compNode" presStyleCnt="0"/>
      <dgm:spPr/>
    </dgm:pt>
    <dgm:pt modelId="{8E218D64-CB51-4EDB-8C21-7586FCFC0A28}" type="pres">
      <dgm:prSet presAssocID="{E41A6309-F417-47B1-8776-C4A497D97850}" presName="aNode" presStyleLbl="bgShp" presStyleIdx="0" presStyleCnt="1" custScaleX="112133"/>
      <dgm:spPr/>
      <dgm:t>
        <a:bodyPr/>
        <a:lstStyle/>
        <a:p>
          <a:endParaRPr lang="ru-RU"/>
        </a:p>
      </dgm:t>
    </dgm:pt>
    <dgm:pt modelId="{B2E4CE2E-B599-4AEC-B8E6-FA45914B28E3}" type="pres">
      <dgm:prSet presAssocID="{E41A6309-F417-47B1-8776-C4A497D97850}" presName="textNode" presStyleLbl="bgShp" presStyleIdx="0" presStyleCnt="1"/>
      <dgm:spPr/>
      <dgm:t>
        <a:bodyPr/>
        <a:lstStyle/>
        <a:p>
          <a:endParaRPr lang="ru-RU"/>
        </a:p>
      </dgm:t>
    </dgm:pt>
    <dgm:pt modelId="{B76000D1-12CB-4B42-9ED2-266A6979C126}" type="pres">
      <dgm:prSet presAssocID="{E41A6309-F417-47B1-8776-C4A497D97850}" presName="compChildNode" presStyleCnt="0"/>
      <dgm:spPr/>
    </dgm:pt>
    <dgm:pt modelId="{44BD8216-2954-49DD-8FC6-F347EDF5F5CC}" type="pres">
      <dgm:prSet presAssocID="{E41A6309-F417-47B1-8776-C4A497D97850}" presName="theInnerList" presStyleCnt="0"/>
      <dgm:spPr/>
    </dgm:pt>
    <dgm:pt modelId="{8A7846A8-6E01-43B6-BDC8-0F8417C6E2E7}" type="pres">
      <dgm:prSet presAssocID="{5125237B-BB45-44B9-8219-C065CFD96585}" presName="childNode" presStyleLbl="node1" presStyleIdx="0" presStyleCnt="1" custScaleX="1298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3425245-3DB8-41A9-A87B-99886C0D2DA2}" srcId="{1C4D0640-7B05-4166-84B7-D9BB3A1E004B}" destId="{E41A6309-F417-47B1-8776-C4A497D97850}" srcOrd="0" destOrd="0" parTransId="{06E29CF6-9FB1-4ADC-8205-DC5ECBDCBD1A}" sibTransId="{F9B81C9F-A683-45D9-BDDB-29993F8BD68F}"/>
    <dgm:cxn modelId="{55D0C693-B812-442A-81AF-20F1C7ADE9F6}" type="presOf" srcId="{1C4D0640-7B05-4166-84B7-D9BB3A1E004B}" destId="{DA61FB93-9310-4EF9-AA79-6882C31AE2A9}" srcOrd="0" destOrd="0" presId="urn:microsoft.com/office/officeart/2005/8/layout/lProcess2"/>
    <dgm:cxn modelId="{C0214B66-022E-4DA4-94FB-3CA893A86CD4}" type="presOf" srcId="{E41A6309-F417-47B1-8776-C4A497D97850}" destId="{B2E4CE2E-B599-4AEC-B8E6-FA45914B28E3}" srcOrd="1" destOrd="0" presId="urn:microsoft.com/office/officeart/2005/8/layout/lProcess2"/>
    <dgm:cxn modelId="{4C50E3C3-9609-4152-9306-3C42A24CD886}" type="presOf" srcId="{E41A6309-F417-47B1-8776-C4A497D97850}" destId="{8E218D64-CB51-4EDB-8C21-7586FCFC0A28}" srcOrd="0" destOrd="0" presId="urn:microsoft.com/office/officeart/2005/8/layout/lProcess2"/>
    <dgm:cxn modelId="{47BF4079-D1B4-481E-B3A6-2114212CCE29}" srcId="{E41A6309-F417-47B1-8776-C4A497D97850}" destId="{5125237B-BB45-44B9-8219-C065CFD96585}" srcOrd="0" destOrd="0" parTransId="{51C3E037-E9DE-4BCF-9F07-B33DA9A92428}" sibTransId="{528FD1A9-6C9E-44ED-85CF-D9929F91C90E}"/>
    <dgm:cxn modelId="{ECA3A692-2263-48F4-A489-D9C910BBE51E}" type="presOf" srcId="{5125237B-BB45-44B9-8219-C065CFD96585}" destId="{8A7846A8-6E01-43B6-BDC8-0F8417C6E2E7}" srcOrd="0" destOrd="0" presId="urn:microsoft.com/office/officeart/2005/8/layout/lProcess2"/>
    <dgm:cxn modelId="{0B392567-B427-4F89-9BF9-C9C7D024506C}" type="presParOf" srcId="{DA61FB93-9310-4EF9-AA79-6882C31AE2A9}" destId="{72F98ABB-A19B-4287-9945-326BCD136127}" srcOrd="0" destOrd="0" presId="urn:microsoft.com/office/officeart/2005/8/layout/lProcess2"/>
    <dgm:cxn modelId="{0B771AD2-90EE-4795-8A61-D219CD5E69BF}" type="presParOf" srcId="{72F98ABB-A19B-4287-9945-326BCD136127}" destId="{8E218D64-CB51-4EDB-8C21-7586FCFC0A28}" srcOrd="0" destOrd="0" presId="urn:microsoft.com/office/officeart/2005/8/layout/lProcess2"/>
    <dgm:cxn modelId="{F139A60C-E6E7-46C5-A29C-59AF6E554EA8}" type="presParOf" srcId="{72F98ABB-A19B-4287-9945-326BCD136127}" destId="{B2E4CE2E-B599-4AEC-B8E6-FA45914B28E3}" srcOrd="1" destOrd="0" presId="urn:microsoft.com/office/officeart/2005/8/layout/lProcess2"/>
    <dgm:cxn modelId="{0BE656B0-CD28-450B-AB92-FD35D4FD80DF}" type="presParOf" srcId="{72F98ABB-A19B-4287-9945-326BCD136127}" destId="{B76000D1-12CB-4B42-9ED2-266A6979C126}" srcOrd="2" destOrd="0" presId="urn:microsoft.com/office/officeart/2005/8/layout/lProcess2"/>
    <dgm:cxn modelId="{F95FE717-DED2-4EE1-B4C3-60CB142D67A7}" type="presParOf" srcId="{B76000D1-12CB-4B42-9ED2-266A6979C126}" destId="{44BD8216-2954-49DD-8FC6-F347EDF5F5CC}" srcOrd="0" destOrd="0" presId="urn:microsoft.com/office/officeart/2005/8/layout/lProcess2"/>
    <dgm:cxn modelId="{39216843-01CD-47CB-809C-3A286043CB54}" type="presParOf" srcId="{44BD8216-2954-49DD-8FC6-F347EDF5F5CC}" destId="{8A7846A8-6E01-43B6-BDC8-0F8417C6E2E7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69A0D75-3F1F-4AB9-9AE4-159FC248B773}">
      <dsp:nvSpPr>
        <dsp:cNvPr id="0" name=""/>
        <dsp:cNvSpPr/>
      </dsp:nvSpPr>
      <dsp:spPr>
        <a:xfrm>
          <a:off x="0" y="0"/>
          <a:ext cx="7784234" cy="121920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Ці учасники мають обов’язково скласти:</a:t>
          </a:r>
          <a:endParaRPr lang="ru-RU" sz="3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7784234" cy="1219200"/>
      </dsp:txXfrm>
    </dsp:sp>
    <dsp:sp modelId="{C2ECB4BA-7998-482B-A2C5-431F0618A254}">
      <dsp:nvSpPr>
        <dsp:cNvPr id="0" name=""/>
        <dsp:cNvSpPr/>
      </dsp:nvSpPr>
      <dsp:spPr>
        <a:xfrm>
          <a:off x="59" y="1219200"/>
          <a:ext cx="1726744" cy="25603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українську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мову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lang="ru-RU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літературу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ru-RU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українська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мова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" y="1219200"/>
        <a:ext cx="1726744" cy="2560320"/>
      </dsp:txXfrm>
    </dsp:sp>
    <dsp:sp modelId="{2E7447BB-4301-41B2-94D2-DA348C08D3FC}">
      <dsp:nvSpPr>
        <dsp:cNvPr id="0" name=""/>
        <dsp:cNvSpPr/>
      </dsp:nvSpPr>
      <dsp:spPr>
        <a:xfrm>
          <a:off x="1726804" y="1219200"/>
          <a:ext cx="2455378" cy="25603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математику </a:t>
          </a:r>
          <a:r>
            <a:rPr lang="ru-RU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або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історію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України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ru-RU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період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ХХ-початок ХХІ </a:t>
          </a:r>
          <a:r>
            <a:rPr lang="ru-RU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століття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 (на </a:t>
          </a:r>
          <a:r>
            <a:rPr lang="ru-RU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вибір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учасника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);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26804" y="1219200"/>
        <a:ext cx="2455378" cy="2560320"/>
      </dsp:txXfrm>
    </dsp:sp>
    <dsp:sp modelId="{6FC78308-A980-4BD3-8B87-616720C3A8B9}">
      <dsp:nvSpPr>
        <dsp:cNvPr id="0" name=""/>
        <dsp:cNvSpPr/>
      </dsp:nvSpPr>
      <dsp:spPr>
        <a:xfrm>
          <a:off x="4182183" y="1219200"/>
          <a:ext cx="3601991" cy="25603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ще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один предмет з </a:t>
          </a:r>
          <a:r>
            <a:rPr lang="ru-RU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переліку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ru-RU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історія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України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математика, </a:t>
          </a:r>
          <a:r>
            <a:rPr lang="ru-RU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біологія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географія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фізика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хімія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англійська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мова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іспанська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мова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німецька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мова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французька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мова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82183" y="1219200"/>
        <a:ext cx="3601991" cy="2560320"/>
      </dsp:txXfrm>
    </dsp:sp>
    <dsp:sp modelId="{85C3B506-A33E-46C4-B8DC-79C89463D670}">
      <dsp:nvSpPr>
        <dsp:cNvPr id="0" name=""/>
        <dsp:cNvSpPr/>
      </dsp:nvSpPr>
      <dsp:spPr>
        <a:xfrm>
          <a:off x="0" y="3779520"/>
          <a:ext cx="7784234" cy="28448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AF3CE92-4B6C-4EE7-AFA8-E465061CC70F}">
      <dsp:nvSpPr>
        <dsp:cNvPr id="0" name=""/>
        <dsp:cNvSpPr/>
      </dsp:nvSpPr>
      <dsp:spPr>
        <a:xfrm>
          <a:off x="0" y="0"/>
          <a:ext cx="7775174" cy="1241397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 28.12.2017</a:t>
          </a:r>
          <a:endParaRPr lang="ru-RU" sz="4800" kern="1200" dirty="0">
            <a:solidFill>
              <a:schemeClr val="bg1"/>
            </a:solidFill>
          </a:endParaRPr>
        </a:p>
      </dsp:txBody>
      <dsp:txXfrm>
        <a:off x="0" y="0"/>
        <a:ext cx="7775174" cy="1241397"/>
      </dsp:txXfrm>
    </dsp:sp>
    <dsp:sp modelId="{76866863-B073-43BB-A422-93C7C0B1F221}">
      <dsp:nvSpPr>
        <dsp:cNvPr id="0" name=""/>
        <dsp:cNvSpPr/>
      </dsp:nvSpPr>
      <dsp:spPr>
        <a:xfrm>
          <a:off x="0" y="1257664"/>
          <a:ext cx="7775174" cy="26069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solidFill>
                <a:schemeClr val="bg1"/>
              </a:solidFill>
            </a:rPr>
            <a:t>Оновлення інформації в довідниках структурних підрозділів з питань освіти і науки облдержадміністрацій, місцевих органів управління освітою, навчальних закладів, що містяться в інформаційно-телекомунікаційній системі УЦОЯО </a:t>
          </a:r>
          <a:endParaRPr lang="ru-RU" sz="2800" kern="1200" dirty="0">
            <a:solidFill>
              <a:schemeClr val="bg1"/>
            </a:solidFill>
          </a:endParaRPr>
        </a:p>
      </dsp:txBody>
      <dsp:txXfrm>
        <a:off x="0" y="1257664"/>
        <a:ext cx="7775174" cy="2606934"/>
      </dsp:txXfrm>
    </dsp:sp>
    <dsp:sp modelId="{BC192797-FE4D-46F5-A90A-20C5799E55E2}">
      <dsp:nvSpPr>
        <dsp:cNvPr id="0" name=""/>
        <dsp:cNvSpPr/>
      </dsp:nvSpPr>
      <dsp:spPr>
        <a:xfrm>
          <a:off x="0" y="3848332"/>
          <a:ext cx="7775174" cy="289659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E9E99B-927B-4560-B128-9FECD7229D08}" type="datetimeFigureOut">
              <a:rPr lang="ru-RU" smtClean="0"/>
              <a:pPr/>
              <a:t>07.11.2017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E05E68-B785-4052-A6BC-EF81D3B91D9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38275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05E68-B785-4052-A6BC-EF81D3B91D9F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34950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CA84C-AD36-4D14-9F21-FD201CA4A22C}" type="slidenum">
              <a:rPr lang="uk-UA" smtClean="0">
                <a:solidFill>
                  <a:prstClr val="black"/>
                </a:solidFill>
              </a:rPr>
              <a:pPr/>
              <a:t>32</a:t>
            </a:fld>
            <a:endParaRPr lang="uk-U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9076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05E68-B785-4052-A6BC-EF81D3B91D9F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03155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88CAA-DE7F-4B23-A336-29637472957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431F1-66DD-43E4-B412-341E856D9B3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9377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0177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1238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704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8544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8591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9281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4859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9875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7322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8279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1362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5237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042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0262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6156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7780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506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6457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3666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8461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2853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3353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4587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3409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6013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9086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8464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8818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2977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8312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2612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1263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3516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8552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6093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2116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1715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4916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7526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0143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4895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6720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3045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7919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9915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0871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2931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5484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7806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6180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24145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31728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5935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12052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43300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5631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5774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6558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854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49747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8191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792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5" name="Скругленный прямоугольник 4"/>
          <p:cNvSpPr/>
          <p:nvPr/>
        </p:nvSpPr>
        <p:spPr>
          <a:xfrm>
            <a:off x="65503" y="69850"/>
            <a:ext cx="9012997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122" y="1449389"/>
            <a:ext cx="9021333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122" y="1397000"/>
            <a:ext cx="9021333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122" y="2976600"/>
            <a:ext cx="9021333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47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ACB20-B0BC-490D-850F-51D29B11331A}" type="datetimeFigureOut">
              <a:rPr lang="en-US">
                <a:solidFill>
                  <a:srgbClr val="696464"/>
                </a:solidFill>
              </a:rPr>
              <a:pPr>
                <a:defRPr/>
              </a:pPr>
              <a:t>11/7/2017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12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13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1BB1E7A-7225-4C7E-8383-652CFAAD04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84150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1" y="1447800"/>
            <a:ext cx="77724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1659C-EB48-4534-8D54-56823E0C2AD3}" type="datetimeFigureOut">
              <a:rPr lang="ru-RU">
                <a:solidFill>
                  <a:srgbClr val="696464"/>
                </a:solidFill>
              </a:rPr>
              <a:pPr>
                <a:defRPr/>
              </a:pPr>
              <a:t>07.11.2017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47F9B-275C-4B7C-8893-E95A6A38BD0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04500541"/>
      </p:ext>
    </p:extLst>
  </p:cSld>
  <p:clrMapOvr>
    <a:masterClrMapping/>
  </p:clrMapOvr>
  <p:transition spd="med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5" name="Скругленный прямоугольник 4"/>
          <p:cNvSpPr/>
          <p:nvPr/>
        </p:nvSpPr>
        <p:spPr>
          <a:xfrm>
            <a:off x="65313" y="69769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69074" y="2376525"/>
            <a:ext cx="9014188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074" y="2341600"/>
            <a:ext cx="9014188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7902" y="2468600"/>
            <a:ext cx="9015379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19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59BD0-33C3-4814-9CEE-6B5726F504D8}" type="datetimeFigureOut">
              <a:rPr lang="ru-RU">
                <a:solidFill>
                  <a:srgbClr val="696464"/>
                </a:solidFill>
              </a:rPr>
              <a:pPr>
                <a:defRPr/>
              </a:pPr>
              <a:t>07.11.2017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309" y="6172200"/>
            <a:ext cx="4000352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485" y="6208713"/>
            <a:ext cx="457319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65C84-498C-4ECE-8781-8ED7DC11D9C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17532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E8887-3D79-4438-9132-103009AC8CA3}" type="datetimeFigureOut">
              <a:rPr lang="ru-RU">
                <a:solidFill>
                  <a:srgbClr val="696464"/>
                </a:solidFill>
              </a:rPr>
              <a:pPr>
                <a:defRPr/>
              </a:pPr>
              <a:t>07.11.2017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BF13F-FC16-46FA-8A69-BFC3A8D7F82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54179928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5587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1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BBD69-ABE6-4D6C-88A3-DC2F623A632F}" type="datetimeFigureOut">
              <a:rPr lang="ru-RU">
                <a:solidFill>
                  <a:srgbClr val="696464"/>
                </a:solidFill>
              </a:rPr>
              <a:pPr>
                <a:defRPr/>
              </a:pPr>
              <a:t>07.11.2017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BDE40-7F57-423B-AAB3-D0CAC512412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39404273"/>
      </p:ext>
    </p:extLst>
  </p:cSld>
  <p:clrMapOvr>
    <a:masterClrMapping/>
  </p:clrMapOvr>
  <p:transition spd="med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E0CFE-7A0C-4653-BFDF-49E68843705A}" type="datetimeFigureOut">
              <a:rPr lang="ru-RU">
                <a:solidFill>
                  <a:srgbClr val="696464"/>
                </a:solidFill>
              </a:rPr>
              <a:pPr>
                <a:defRPr/>
              </a:pPr>
              <a:t>07.11.2017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A4D39-51C5-42D4-87B5-EF0530BAFF8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20159278"/>
      </p:ext>
    </p:extLst>
  </p:cSld>
  <p:clrMapOvr>
    <a:masterClrMapping/>
  </p:clrMapOvr>
  <p:transition spd="med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D7B8B-7BA5-4764-933A-1CFF6B2D0B0F}" type="datetimeFigureOut">
              <a:rPr lang="ru-RU">
                <a:solidFill>
                  <a:srgbClr val="696464"/>
                </a:solidFill>
              </a:rPr>
              <a:pPr>
                <a:defRPr/>
              </a:pPr>
              <a:t>07.11.2017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1A658-F83A-47DE-B5F7-EF0062B3518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67630424"/>
      </p:ext>
    </p:extLst>
  </p:cSld>
  <p:clrMapOvr>
    <a:masterClrMapping/>
  </p:clrMapOvr>
  <p:transition spd="med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6" name="Скругленный прямоугольник 5"/>
          <p:cNvSpPr/>
          <p:nvPr/>
        </p:nvSpPr>
        <p:spPr>
          <a:xfrm>
            <a:off x="64311" y="69850"/>
            <a:ext cx="9012997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1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4BD9B-B945-414C-A25C-A46FE5C675EA}" type="datetimeFigureOut">
              <a:rPr lang="ru-RU">
                <a:solidFill>
                  <a:srgbClr val="696464"/>
                </a:solidFill>
              </a:rPr>
              <a:pPr>
                <a:defRPr/>
              </a:pPr>
              <a:t>07.11.2017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AE2F6-649C-4840-8FC5-5077368C00F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40486289"/>
      </p:ext>
    </p:extLst>
  </p:cSld>
  <p:clrMapOvr>
    <a:masterClrMapping/>
  </p:clrMapOvr>
  <p:transition spd="med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flipV="1">
            <a:off x="67884" y="4683162"/>
            <a:ext cx="9007042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074" y="4649825"/>
            <a:ext cx="9005852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074" y="4773613"/>
            <a:ext cx="9005852" cy="4921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86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A0C32-9CB9-4D34-AA86-C3C53408B054}" type="datetimeFigureOut">
              <a:rPr lang="ru-RU">
                <a:solidFill>
                  <a:srgbClr val="696464"/>
                </a:solidFill>
              </a:rPr>
              <a:pPr>
                <a:defRPr/>
              </a:pPr>
              <a:t>07.11.2017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638" y="6172200"/>
            <a:ext cx="3886022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485" y="6208713"/>
            <a:ext cx="457319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6FFE1-BDF7-4896-AA7D-44DFD0095BC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0292745"/>
      </p:ext>
    </p:extLst>
  </p:cSld>
  <p:clrMapOvr>
    <a:masterClrMapping/>
  </p:clrMapOvr>
  <p:transition spd="med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B8546-FE15-4F90-8DA0-2B5F46FCDCFD}" type="datetimeFigureOut">
              <a:rPr lang="ru-RU">
                <a:solidFill>
                  <a:srgbClr val="696464"/>
                </a:solidFill>
              </a:rPr>
              <a:pPr>
                <a:defRPr/>
              </a:pPr>
              <a:t>07.11.2017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8B61F-DEDE-4415-BB08-57913A02389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77724577"/>
      </p:ext>
    </p:extLst>
  </p:cSld>
  <p:clrMapOvr>
    <a:masterClrMapping/>
  </p:clrMapOvr>
  <p:transition spd="med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1168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53"/>
            <a:ext cx="5562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7B53D-66AB-4CE7-940A-CE02319077FE}" type="datetimeFigureOut">
              <a:rPr lang="ru-RU">
                <a:solidFill>
                  <a:srgbClr val="696464"/>
                </a:solidFill>
              </a:rPr>
              <a:pPr>
                <a:defRPr/>
              </a:pPr>
              <a:t>07.11.2017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2216C-6785-46C3-B5C9-DA272A90FE1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89882935"/>
      </p:ext>
    </p:extLst>
  </p:cSld>
  <p:clrMapOvr>
    <a:masterClrMapping/>
  </p:clrMapOvr>
  <p:transition spd="med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274311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98881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85106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6215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181945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673963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257494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524965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884427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552685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450041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572283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056341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0692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2784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298200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112180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699382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306603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770779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713213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445993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435841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951079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6F54A-D53A-4165-AA21-81D9EAF49F2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15A39-6A7A-4AD0-85CF-AE1EA180CE7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3328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1694-F516-4748-802A-AE85CE525A16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E820-49DF-487F-B655-D4568F2AB64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1556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9271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6F54A-D53A-4165-AA21-81D9EAF49F2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15A39-6A7A-4AD0-85CF-AE1EA180CE7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921335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6F54A-D53A-4165-AA21-81D9EAF49F2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15A39-6A7A-4AD0-85CF-AE1EA180CE7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083162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6F54A-D53A-4165-AA21-81D9EAF49F2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15A39-6A7A-4AD0-85CF-AE1EA180CE7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627691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6F54A-D53A-4165-AA21-81D9EAF49F2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15A39-6A7A-4AD0-85CF-AE1EA180CE7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12614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6F54A-D53A-4165-AA21-81D9EAF49F2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15A39-6A7A-4AD0-85CF-AE1EA180CE7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683655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6F54A-D53A-4165-AA21-81D9EAF49F2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15A39-6A7A-4AD0-85CF-AE1EA180CE7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132868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6F54A-D53A-4165-AA21-81D9EAF49F2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15A39-6A7A-4AD0-85CF-AE1EA180CE7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361041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6F54A-D53A-4165-AA21-81D9EAF49F2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15A39-6A7A-4AD0-85CF-AE1EA180CE7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20979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6F54A-D53A-4165-AA21-81D9EAF49F2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15A39-6A7A-4AD0-85CF-AE1EA180CE7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44136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6F54A-D53A-4165-AA21-81D9EAF49F2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15A39-6A7A-4AD0-85CF-AE1EA180CE7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30237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7871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13164-6D16-473F-BE22-A0B3459CF57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7C2B-6DAC-4905-99BC-8D364380D3D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626522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13164-6D16-473F-BE22-A0B3459CF57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7C2B-6DAC-4905-99BC-8D364380D3D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972530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13164-6D16-473F-BE22-A0B3459CF57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7C2B-6DAC-4905-99BC-8D364380D3D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143030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13164-6D16-473F-BE22-A0B3459CF57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7C2B-6DAC-4905-99BC-8D364380D3D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757036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13164-6D16-473F-BE22-A0B3459CF57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7C2B-6DAC-4905-99BC-8D364380D3D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280323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13164-6D16-473F-BE22-A0B3459CF57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7C2B-6DAC-4905-99BC-8D364380D3D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589307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13164-6D16-473F-BE22-A0B3459CF57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7C2B-6DAC-4905-99BC-8D364380D3D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630920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13164-6D16-473F-BE22-A0B3459CF57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7C2B-6DAC-4905-99BC-8D364380D3D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722606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13164-6D16-473F-BE22-A0B3459CF57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7C2B-6DAC-4905-99BC-8D364380D3D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414682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13164-6D16-473F-BE22-A0B3459CF57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7C2B-6DAC-4905-99BC-8D364380D3D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61084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1333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13164-6D16-473F-BE22-A0B3459CF57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7C2B-6DAC-4905-99BC-8D364380D3DD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56493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9856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4485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7931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8191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5603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9017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6919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3142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7477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2028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4218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4453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771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0292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8528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2067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403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1769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5341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8873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8452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5188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0335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2343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5410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2993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7426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2700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9519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3637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1188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0432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5819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9221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4510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8687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9859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0928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1130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7717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944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3124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9526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5805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2606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1292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093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3403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3124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6387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3675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6B6316-7E16-4AC9-B1C6-7FC81393AC7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F953A5-A10C-4BFC-83F6-9DDF5CACE9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5306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3869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825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1200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6261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3199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3366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3263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7559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3516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8452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7283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5252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8191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3435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6453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9942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9025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9242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4668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924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736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6012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545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487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2185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0476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4549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4145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2304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8577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9960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630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8532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255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8483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2010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284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A4851C4-9A6A-498D-ADB5-13AACA89D95D}" type="datetimeFigureOut">
              <a:rPr lang="ru-RU" smtClean="0"/>
              <a:pPr/>
              <a:t>07.11.2017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D28D620-A246-4444-A473-4B197135CAF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A4851C4-9A6A-498D-ADB5-13AACA89D95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07.11.2017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D28D620-A246-4444-A473-4B197135CAF4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679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311" y="69850"/>
            <a:ext cx="9012997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28" name="Заголовок 21"/>
          <p:cNvSpPr>
            <a:spLocks noGrp="1"/>
          </p:cNvSpPr>
          <p:nvPr>
            <p:ph type="title"/>
          </p:nvPr>
        </p:nvSpPr>
        <p:spPr bwMode="auto">
          <a:xfrm>
            <a:off x="914656" y="274638"/>
            <a:ext cx="777204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9" name="Текст 12"/>
          <p:cNvSpPr>
            <a:spLocks noGrp="1"/>
          </p:cNvSpPr>
          <p:nvPr>
            <p:ph type="body" idx="1"/>
          </p:nvPr>
        </p:nvSpPr>
        <p:spPr bwMode="auto">
          <a:xfrm>
            <a:off x="914656" y="1447800"/>
            <a:ext cx="777204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617" y="6191250"/>
            <a:ext cx="2475954" cy="476250"/>
          </a:xfrm>
          <a:prstGeom prst="rect">
            <a:avLst/>
          </a:prstGeom>
        </p:spPr>
        <p:txBody>
          <a:bodyPr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3658E00D-6DA7-420C-AF8E-C35E13357339}" type="datetimeFigureOut">
              <a:rPr lang="ru-RU">
                <a:solidFill>
                  <a:srgbClr val="696464"/>
                </a:solidFill>
              </a:rPr>
              <a:pPr>
                <a:defRPr/>
              </a:pPr>
              <a:t>07.11.2017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638" y="6172200"/>
            <a:ext cx="3962242" cy="457200"/>
          </a:xfrm>
          <a:prstGeom prst="rect">
            <a:avLst/>
          </a:prstGeom>
        </p:spPr>
        <p:txBody>
          <a:bodyPr anchor="ctr" anchorCtr="0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485" y="6210300"/>
            <a:ext cx="457319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54F91BD8-6D34-4310-A251-01473225BA0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9473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3525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4882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6F54A-D53A-4165-AA21-81D9EAF49F2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15A39-6A7A-4AD0-85CF-AE1EA180CE7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6267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086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13164-6D16-473F-BE22-A0B3459CF57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37C2B-6DAC-4905-99BC-8D364380D3D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836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2920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6828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693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4709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8771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3149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D0ABB-5A28-44FE-A62F-8939103AB84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1664D-5137-4F25-893E-A4C8D5F56825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485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zakon3.rada.gov.ua/laws/show/651-1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0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8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0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1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4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7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6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www.testportal.gov.ua/" TargetMode="External"/><Relationship Id="rId1" Type="http://schemas.openxmlformats.org/officeDocument/2006/relationships/slideLayout" Target="../slideLayouts/slideLayout20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0.xml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00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00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00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0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mailto:rc.odesa@testportal.gov.ua" TargetMode="Externa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 descr="Картинки по запросу красивые анимационные фоны для презентаций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Картинки по запросу украина обемная карта 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376" y="1700807"/>
            <a:ext cx="8707050" cy="497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4958" y="3955826"/>
            <a:ext cx="2798339" cy="9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Картинки по запросу зно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6332"/>
          <a:stretch/>
        </p:blipFill>
        <p:spPr bwMode="auto">
          <a:xfrm>
            <a:off x="1093801" y="2420888"/>
            <a:ext cx="7904625" cy="14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Картинки по запросу Одеський регыональний центр оцынювання якосты освыти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8731" y="43050"/>
            <a:ext cx="3062131" cy="153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88320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255618"/>
            <a:ext cx="4834880" cy="1143000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Накази </a:t>
            </a:r>
            <a:endParaRPr lang="uk-UA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6790" y="1628800"/>
            <a:ext cx="8807697" cy="4032448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 03 лютого 2016 року № 77 </a:t>
            </a:r>
          </a:p>
          <a:p>
            <a:pPr marL="0" indent="0" algn="ctr">
              <a:buNone/>
            </a:pPr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 затвердження програм зовнішнього незалежного оцінювання осіб, які бажають здобувати вищу освіту на основі повної загальної середньої освіти»</a:t>
            </a:r>
          </a:p>
          <a:p>
            <a:pPr marL="0" indent="0" algn="ctr">
              <a:buNone/>
            </a:pPr>
            <a:endPara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://mon.gov.ua/content/teacher_2015/logo-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347" y="116632"/>
            <a:ext cx="3027288" cy="142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Результат пошуку зображень за запитом &quot;український орнамент вишивка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 bwMode="auto">
          <a:xfrm rot="10800000">
            <a:off x="0" y="5915025"/>
            <a:ext cx="916519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34549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912" y="402245"/>
            <a:ext cx="4834880" cy="1143000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Наказ</a:t>
            </a:r>
            <a:endParaRPr lang="uk-UA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6790" y="1628800"/>
            <a:ext cx="8807697" cy="4032448"/>
          </a:xfrm>
        </p:spPr>
        <p:txBody>
          <a:bodyPr>
            <a:normAutofit/>
          </a:bodyPr>
          <a:lstStyle/>
          <a:p>
            <a:pPr algn="just"/>
            <a: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30.12.2014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№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1547</a:t>
            </a:r>
          </a:p>
          <a:p>
            <a:pPr algn="just"/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затвердження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Положення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державну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підсумкову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атестацію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вихованців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у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системі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загальної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середньої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зареєстровано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Міністерстві юстиції України 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лютого 2015 р. 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157/26602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://mon.gov.ua/content/teacher_2015/logo-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347" y="116632"/>
            <a:ext cx="3027288" cy="142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Результат пошуку зображень за запитом &quot;український орнамент вишивка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 bwMode="auto">
          <a:xfrm rot="10800000">
            <a:off x="0" y="5915025"/>
            <a:ext cx="916519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6848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274638"/>
            <a:ext cx="5122912" cy="922114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</a:rPr>
              <a:t>Витяг з наказу: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5314" y="1268760"/>
            <a:ext cx="8496944" cy="504056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ІІ. Проведення атестації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Цим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Положенням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визначається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порядок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проведення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державної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підсумкової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атестації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вихованців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загальноосвітніх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навчальних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закладів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I, II, III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ступенів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професійно-технічних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навчальних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закладів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проводиться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відповідно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до 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  <a:hlinkClick r:id="rId3"/>
              </a:rPr>
              <a:t>статті</a:t>
            </a:r>
            <a:r>
              <a:rPr lang="ru-RU" sz="2000" dirty="0">
                <a:latin typeface="Times New Roman" pitchFamily="18" charset="0"/>
                <a:cs typeface="Times New Roman" pitchFamily="18" charset="0"/>
                <a:hlinkClick r:id="rId3"/>
              </a:rPr>
              <a:t> 34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Закону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«Про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загальну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середню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освіту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0" indent="0" algn="just" fontAlgn="base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Атестація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проводиться з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навчальних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предметів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перелік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щороку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визначається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затверджується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Міністерством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і науки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 fontAlgn="base">
              <a:buNone/>
            </a:pP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Обов’язковою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атестація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 fontAlgn="base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Атестація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проводитися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формі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зовнішнього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незалежного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оцінювання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У такому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випадку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порядок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проведення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визначається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порядком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проведення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зовнішнього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незалежного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оцінювання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моніторингу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якості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встановлюється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Кабінетом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Міністрів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AutoNum type="arabicPeriod"/>
            </a:pPr>
            <a:endParaRPr lang="ru-RU" sz="1800" dirty="0"/>
          </a:p>
        </p:txBody>
      </p:sp>
      <p:pic>
        <p:nvPicPr>
          <p:cNvPr id="4" name="Picture 4" descr="http://mon.gov.ua/content/teacher_2015/logo-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5520"/>
            <a:ext cx="3027288" cy="142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245" y="6021288"/>
            <a:ext cx="9163082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465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912" y="402245"/>
            <a:ext cx="4834880" cy="1143000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Наказ</a:t>
            </a:r>
            <a:endParaRPr lang="uk-UA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6790" y="1628800"/>
            <a:ext cx="8807697" cy="4032448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uk-UA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 13.10. 2017 року № 1378 </a:t>
            </a:r>
          </a:p>
          <a:p>
            <a:pPr marL="0" indent="0" algn="ctr">
              <a:buNone/>
            </a:pPr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 затвердження деяких нормативно-правових актів з питань прийому на навчання до закладів вищої освіти»</a:t>
            </a:r>
          </a:p>
          <a:p>
            <a:pPr marL="0" indent="0" algn="ctr">
              <a:buNone/>
            </a:pPr>
            <a:endPara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://mon.gov.ua/content/teacher_2015/logo-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347" y="116632"/>
            <a:ext cx="3027288" cy="142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Результат пошуку зображень за запитом &quot;український орнамент вишивка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 bwMode="auto">
          <a:xfrm rot="10800000">
            <a:off x="0" y="5915025"/>
            <a:ext cx="916519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67263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548680"/>
            <a:ext cx="6400800" cy="1752600"/>
          </a:xfrm>
        </p:spPr>
        <p:txBody>
          <a:bodyPr>
            <a:normAutofit fontScale="70000" lnSpcReduction="20000"/>
          </a:bodyPr>
          <a:lstStyle/>
          <a:p>
            <a:r>
              <a:rPr lang="uk-U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</a:p>
          <a:p>
            <a:r>
              <a:rPr lang="uk-U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Прийому на навчання до закладів вищої освіти України в 2018 році</a:t>
            </a:r>
          </a:p>
          <a:p>
            <a:r>
              <a:rPr lang="uk-U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(Наказ Міністерства освіти і науки України від 13.10.2017 року №1378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2856"/>
            <a:ext cx="7632848" cy="4150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7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1767796" cy="82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525" y="6162146"/>
            <a:ext cx="91630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41903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1340768"/>
            <a:ext cx="3538736" cy="874155"/>
          </a:xfrm>
        </p:spPr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Наказ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3347" y="3140968"/>
            <a:ext cx="8823907" cy="295232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затвердження Календарного плану підготовки та проведення в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році зовнішнього незалежного оцінювання результатів навчання, здобутих на основі повної загальної середньої освіти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 algn="ctr">
              <a:buNone/>
            </a:pPr>
            <a:r>
              <a:rPr lang="ru-RU" dirty="0" smtClean="0"/>
              <a:t>	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://mon.gov.ua/content/teacher_2015/logo-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347" y="116632"/>
            <a:ext cx="3027288" cy="142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Результат пошуку зображень за запитом &quot;український орнамент вишивка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 bwMode="auto">
          <a:xfrm rot="10800000">
            <a:off x="0" y="6165303"/>
            <a:ext cx="9165190" cy="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2417989"/>
            <a:ext cx="7416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від 19.09.2017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№ 1287 </a:t>
            </a:r>
            <a:endParaRPr lang="ru-RU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3398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boombob.ru/img/picture/May/14/838eac8f82bcef6d6515c894b494a89f/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xmlns="" val="3274262386"/>
              </p:ext>
            </p:extLst>
          </p:nvPr>
        </p:nvGraphicFramePr>
        <p:xfrm>
          <a:off x="613250" y="659160"/>
          <a:ext cx="7775174" cy="4137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119213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boombob.ru/img/picture/May/14/838eac8f82bcef6d6515c894b494a89f/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xmlns="" val="1908301412"/>
              </p:ext>
            </p:extLst>
          </p:nvPr>
        </p:nvGraphicFramePr>
        <p:xfrm>
          <a:off x="613250" y="659160"/>
          <a:ext cx="7775174" cy="4137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595697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boombob.ru/img/picture/May/14/838eac8f82bcef6d6515c894b494a89f/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xmlns="" val="1296798044"/>
              </p:ext>
            </p:extLst>
          </p:nvPr>
        </p:nvGraphicFramePr>
        <p:xfrm>
          <a:off x="613250" y="659160"/>
          <a:ext cx="7775174" cy="4137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221636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boombob.ru/img/picture/May/14/838eac8f82bcef6d6515c894b494a89f/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xmlns="" val="564556536"/>
              </p:ext>
            </p:extLst>
          </p:nvPr>
        </p:nvGraphicFramePr>
        <p:xfrm>
          <a:off x="613250" y="659160"/>
          <a:ext cx="7775174" cy="4137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250199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63878" cy="657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332656"/>
            <a:ext cx="75608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Особливості проведення зовнішнього незалежного оцінювання у 2018 році. Проведення ДПА у формі ЗНО </a:t>
            </a:r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 загальноосвітніх навчальних закладах»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&amp;Kcy;&amp;acy;&amp;rcy;&amp;tcy;&amp;icy;&amp;ncy;&amp;kcy;&amp;icy; &amp;pcy;&amp;ocy; &amp;zcy;&amp;acy;&amp;pcy;&amp;rcy;&amp;ocy;&amp;scy;&amp;ucy; &amp;Zcy;&amp;Ncy;&amp;Ocy;-2018. &amp;kcy;&amp;acy;&amp;rcy;&amp;tcy;&amp;icy;&amp;ncy;&amp;kcy;&amp;icy;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348880"/>
            <a:ext cx="3672408" cy="2592288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71824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boombob.ru/img/picture/May/14/838eac8f82bcef6d6515c894b494a89f/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xmlns="" val="1280064622"/>
              </p:ext>
            </p:extLst>
          </p:nvPr>
        </p:nvGraphicFramePr>
        <p:xfrm>
          <a:off x="613250" y="659160"/>
          <a:ext cx="7775174" cy="4137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785585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boombob.ru/img/picture/May/14/838eac8f82bcef6d6515c894b494a89f/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118216135"/>
              </p:ext>
            </p:extLst>
          </p:nvPr>
        </p:nvGraphicFramePr>
        <p:xfrm>
          <a:off x="611560" y="620688"/>
          <a:ext cx="7632848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672772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boombob.ru/img/picture/May/14/838eac8f82bcef6d6515c894b494a89f/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xmlns="" val="25710196"/>
              </p:ext>
            </p:extLst>
          </p:nvPr>
        </p:nvGraphicFramePr>
        <p:xfrm>
          <a:off x="613250" y="659160"/>
          <a:ext cx="7775174" cy="4137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211382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boombob.ru/img/picture/May/14/838eac8f82bcef6d6515c894b494a89f/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33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784976" cy="720080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 проведення основної сесії ЗНО-2018</a:t>
            </a:r>
            <a:endParaRPr lang="uk-UA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53657109"/>
              </p:ext>
            </p:extLst>
          </p:nvPr>
        </p:nvGraphicFramePr>
        <p:xfrm>
          <a:off x="539552" y="1193607"/>
          <a:ext cx="7920880" cy="4583306"/>
        </p:xfrm>
        <a:graphic>
          <a:graphicData uri="http://schemas.openxmlformats.org/drawingml/2006/table">
            <a:tbl>
              <a:tblPr firstRow="1" firstCol="1" lastCol="1" bandRow="1" bandCol="1">
                <a:tableStyleId>{5C22544A-7EE6-4342-B048-85BDC9FD1C3A}</a:tableStyleId>
              </a:tblPr>
              <a:tblGrid>
                <a:gridCol w="974451"/>
                <a:gridCol w="3633120"/>
                <a:gridCol w="1545840"/>
                <a:gridCol w="1767469"/>
              </a:tblGrid>
              <a:tr h="4647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з/п</a:t>
                      </a:r>
                      <a:endParaRPr lang="uk-UA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</a:t>
                      </a:r>
                      <a:endParaRPr lang="uk-UA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uk-UA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Оприлюднення правильних відповідей</a:t>
                      </a:r>
                      <a:r>
                        <a:rPr lang="uk-UA" sz="18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</a:t>
                      </a:r>
                      <a:endParaRPr lang="uk-UA" sz="18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47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uk-UA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 </a:t>
                      </a:r>
                      <a:endParaRPr lang="uk-UA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22.05.2018</a:t>
                      </a:r>
                      <a:endParaRPr lang="uk-UA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23.05.2018</a:t>
                      </a:r>
                      <a:endParaRPr lang="uk-UA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47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Українська мова і література</a:t>
                      </a:r>
                      <a:endParaRPr lang="uk-UA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24.05.2018</a:t>
                      </a:r>
                      <a:endParaRPr lang="uk-UA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25.05.2018</a:t>
                      </a:r>
                      <a:endParaRPr lang="uk-UA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47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Іспанська, німецька, французька мови</a:t>
                      </a:r>
                      <a:endParaRPr lang="uk-UA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8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29.05.2018</a:t>
                      </a:r>
                      <a:endParaRPr lang="uk-UA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8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30.05.2018</a:t>
                      </a:r>
                      <a:endParaRPr lang="uk-UA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16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Англійська мова </a:t>
                      </a:r>
                      <a:endParaRPr lang="uk-UA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01.06.2018</a:t>
                      </a:r>
                      <a:endParaRPr lang="uk-UA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04.06.2018</a:t>
                      </a:r>
                      <a:endParaRPr lang="uk-UA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58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uk-UA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Біологія</a:t>
                      </a:r>
                      <a:endParaRPr lang="uk-UA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04.06.2018</a:t>
                      </a:r>
                      <a:endParaRPr lang="uk-UA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05.06.2018</a:t>
                      </a:r>
                      <a:endParaRPr lang="uk-UA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85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uk-UA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Історія України</a:t>
                      </a:r>
                      <a:endParaRPr lang="uk-UA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06.06.2018</a:t>
                      </a:r>
                      <a:endParaRPr lang="uk-UA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07.06.2018</a:t>
                      </a:r>
                      <a:endParaRPr lang="uk-UA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91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uk-UA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Географія</a:t>
                      </a:r>
                      <a:endParaRPr lang="uk-UA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08.06.2018</a:t>
                      </a:r>
                      <a:endParaRPr lang="uk-UA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11.06.2018</a:t>
                      </a:r>
                      <a:endParaRPr lang="uk-UA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58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uk-UA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Фізика </a:t>
                      </a:r>
                      <a:endParaRPr lang="uk-UA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11.06.2018</a:t>
                      </a:r>
                      <a:endParaRPr lang="uk-UA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12.06.2018</a:t>
                      </a:r>
                      <a:endParaRPr lang="uk-UA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15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uk-UA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Хімія </a:t>
                      </a:r>
                      <a:endParaRPr lang="uk-UA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13.06.2018</a:t>
                      </a:r>
                      <a:endParaRPr lang="uk-UA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14.06.2018</a:t>
                      </a:r>
                      <a:endParaRPr lang="uk-UA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30143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boombob.ru/img/picture/May/14/838eac8f82bcef6d6515c894b494a89f/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1601602066"/>
              </p:ext>
            </p:extLst>
          </p:nvPr>
        </p:nvGraphicFramePr>
        <p:xfrm>
          <a:off x="611560" y="620688"/>
          <a:ext cx="7632848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767115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boombob.ru/img/picture/May/14/838eac8f82bcef6d6515c894b494a89f/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2889013806"/>
              </p:ext>
            </p:extLst>
          </p:nvPr>
        </p:nvGraphicFramePr>
        <p:xfrm>
          <a:off x="611560" y="620688"/>
          <a:ext cx="7632848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49593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boombob.ru/img/picture/May/14/838eac8f82bcef6d6515c894b494a89f/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xmlns="" val="757911362"/>
              </p:ext>
            </p:extLst>
          </p:nvPr>
        </p:nvGraphicFramePr>
        <p:xfrm>
          <a:off x="613250" y="659160"/>
          <a:ext cx="7775174" cy="4137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564382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boombob.ru/img/picture/May/14/838eac8f82bcef6d6515c894b494a89f/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333"/>
          <a:stretch/>
        </p:blipFill>
        <p:spPr bwMode="auto">
          <a:xfrm>
            <a:off x="20241" y="-910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489357197"/>
              </p:ext>
            </p:extLst>
          </p:nvPr>
        </p:nvGraphicFramePr>
        <p:xfrm>
          <a:off x="467544" y="548680"/>
          <a:ext cx="7992888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274414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boombob.ru/img/picture/May/14/838eac8f82bcef6d6515c894b494a89f/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9" y="476672"/>
            <a:ext cx="7776864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Установлення «порогового бала»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визначення результатів зовнішнього незалежного оцінювання 2018 року з кожного предмета буде встановлено </a:t>
            </a:r>
            <a:r>
              <a:rPr lang="ru-RU" sz="20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«пороговий бал»,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тобто та кількість тестових балів, яку може набрати мінімально підготовлений абітурієнт. </a:t>
            </a:r>
            <a:endParaRPr 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Учасники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тестування, які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подолають «поріг»,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 зможуть використати результат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зовнішнього оцінювання з цього предмета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для вступу до вищих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навчальних закладів. </a:t>
            </a:r>
            <a:endParaRPr 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Усі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абітурієнти,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результати яких будуть не нижчими від «порогового бала»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отримають оцінку за шкалою 100–200 балів і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матимуть право брати участь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 конкурсному відборі під час вступу на навчання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3145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boombob.ru/img/picture/May/14/838eac8f82bcef6d6515c894b494a89f/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9" y="476672"/>
            <a:ext cx="7776864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Установлення «порогового бала»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Детальніша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інформація про метод визначення експертами «порогового бала» подана в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наказі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Українського центру оцінювання якості освіти від 24.05.2016 р. № 99 </a:t>
            </a:r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 затвердження методики переведення тестових балів, отриманих учасниками зовнішнього незалежного оцінювання за виконання завдань сертифікаційної роботи, у рейтингові оцінки (за шкалою 100-200 балів)».</a:t>
            </a:r>
          </a:p>
        </p:txBody>
      </p:sp>
    </p:spTree>
    <p:extLst>
      <p:ext uri="{BB962C8B-B14F-4D97-AF65-F5344CB8AC3E}">
        <p14:creationId xmlns:p14="http://schemas.microsoft.com/office/powerpoint/2010/main" xmlns="" val="354898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394605"/>
            <a:ext cx="2503837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Наказ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916832"/>
            <a:ext cx="8784976" cy="424847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 31.07.2017                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№ 1103 </a:t>
            </a:r>
            <a:endParaRPr lang="ru-RU" sz="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Деякі питання проведення в 2018 році зовнішнього незалежного оцінювання результатів навчання, здобутих на основі повної загальної середньої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освіти»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зареєстрованого в Міністерстві юстиції України </a:t>
            </a:r>
            <a:endParaRPr lang="ru-RU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серпня 2017 р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1014/30882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028" name="Picture 4" descr="http://mon.gov.ua/content/teacher_2015/logo-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347" y="116632"/>
            <a:ext cx="3027288" cy="142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Результат пошуку зображень за запитом &quot;український орнамент вишивка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 bwMode="auto">
          <a:xfrm rot="10800000">
            <a:off x="0" y="5949280"/>
            <a:ext cx="9165190" cy="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57786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3981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419872" y="1772816"/>
            <a:ext cx="51845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800" dirty="0">
              <a:solidFill>
                <a:srgbClr val="C0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2996952"/>
            <a:ext cx="7848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40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інформаційно-роз’яснювальної роботи </a:t>
            </a:r>
            <a:r>
              <a:rPr lang="ru-RU" sz="3200" b="1" dirty="0" smtClean="0">
                <a:solidFill>
                  <a:srgbClr val="0040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 час підготовки </a:t>
            </a:r>
            <a:r>
              <a:rPr lang="ru-RU" sz="3200" b="1" dirty="0">
                <a:solidFill>
                  <a:srgbClr val="0040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3200" b="1" dirty="0" smtClean="0">
                <a:solidFill>
                  <a:srgbClr val="0040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ЗНО - 2018</a:t>
            </a:r>
            <a:endParaRPr lang="ru-RU" sz="3200" b="1" dirty="0">
              <a:solidFill>
                <a:srgbClr val="00407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91880" y="13438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uk-UA" altLang="ru-RU" b="1" i="1" dirty="0">
                <a:solidFill>
                  <a:srgbClr val="C00000"/>
                </a:solidFill>
                <a:latin typeface="Times New Roman" pitchFamily="18" charset="0"/>
              </a:rPr>
              <a:t>Якісне проведення інформаційно-роз</a:t>
            </a:r>
            <a:r>
              <a:rPr lang="uk-UA" alt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’яснювальної роботи –</a:t>
            </a:r>
            <a:r>
              <a:rPr lang="uk-UA" altLang="ru-RU" b="1" i="1" dirty="0">
                <a:solidFill>
                  <a:srgbClr val="C00000"/>
                </a:solidFill>
                <a:latin typeface="Times New Roman" pitchFamily="18" charset="0"/>
              </a:rPr>
              <a:t> запорука якісного проведення ЗНО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197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boombob.ru/img/picture/May/14/838eac8f82bcef6d6515c894b494a89f/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57" y="4616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9" y="476672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48718312"/>
              </p:ext>
            </p:extLst>
          </p:nvPr>
        </p:nvGraphicFramePr>
        <p:xfrm>
          <a:off x="-3650" y="476672"/>
          <a:ext cx="8320066" cy="5831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4253653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08912" cy="936104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Роз'яснення </a:t>
            </a:r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процедур на етапах підготовки до ЗНО  надаються</a:t>
            </a:r>
            <a:r>
              <a:rPr lang="ru-RU" sz="20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:</a:t>
            </a:r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/>
            </a:r>
            <a:b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</a:br>
            <a:endParaRPr lang="ru-RU" sz="2000" dirty="0">
              <a:solidFill>
                <a:srgbClr val="C00000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2915667399"/>
              </p:ext>
            </p:extLst>
          </p:nvPr>
        </p:nvGraphicFramePr>
        <p:xfrm>
          <a:off x="914401" y="1052736"/>
          <a:ext cx="777240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2810155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71563" y="214313"/>
            <a:ext cx="7658100" cy="1071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1" kern="120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Інформаційна готовність передбачає ознайомлення з :</a:t>
            </a:r>
            <a:endParaRPr kumimoji="0" lang="ru-RU" sz="44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  <a:effectLst/>
              <a:uLnTx/>
              <a:uFillTx/>
              <a:ea typeface="+mj-ea"/>
            </a:endParaRPr>
          </a:p>
        </p:txBody>
      </p:sp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018363367"/>
              </p:ext>
            </p:extLst>
          </p:nvPr>
        </p:nvGraphicFramePr>
        <p:xfrm>
          <a:off x="467544" y="1559545"/>
          <a:ext cx="8229600" cy="4641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608778241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5776" y="1600205"/>
            <a:ext cx="6131024" cy="3773011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uk-UA" dirty="0" smtClean="0"/>
          </a:p>
          <a:p>
            <a:pPr marL="0" indent="0" algn="ctr">
              <a:buNone/>
            </a:pPr>
            <a:r>
              <a:rPr lang="ru-RU" sz="2900" dirty="0">
                <a:latin typeface="Times New Roman"/>
              </a:rPr>
              <a:t>Основними каналами інформування осіб про особливості </a:t>
            </a:r>
            <a:r>
              <a:rPr lang="ru-RU" sz="2900" dirty="0" smtClean="0">
                <a:latin typeface="Times New Roman"/>
              </a:rPr>
              <a:t>проведення зовнішнього </a:t>
            </a:r>
            <a:r>
              <a:rPr lang="ru-RU" sz="2900" dirty="0">
                <a:latin typeface="Times New Roman"/>
              </a:rPr>
              <a:t>незалежного оцінювання в </a:t>
            </a:r>
            <a:r>
              <a:rPr lang="ru-RU" sz="2900" dirty="0" smtClean="0">
                <a:latin typeface="Times New Roman"/>
              </a:rPr>
              <a:t>2018 </a:t>
            </a:r>
            <a:r>
              <a:rPr lang="ru-RU" sz="2900" dirty="0">
                <a:latin typeface="Times New Roman"/>
              </a:rPr>
              <a:t>році є</a:t>
            </a:r>
            <a:r>
              <a:rPr lang="ru-RU" sz="2900" dirty="0" smtClean="0">
                <a:latin typeface="Times New Roman"/>
              </a:rPr>
              <a:t> сайти :</a:t>
            </a:r>
          </a:p>
          <a:p>
            <a:pPr marL="0" indent="0" algn="ctr">
              <a:buNone/>
            </a:pPr>
            <a:r>
              <a:rPr lang="ru-RU" sz="2900" b="1" dirty="0" smtClean="0">
                <a:solidFill>
                  <a:srgbClr val="C00000"/>
                </a:solidFill>
                <a:latin typeface="Times New Roman"/>
              </a:rPr>
              <a:t>Українського центру оцінювання </a:t>
            </a:r>
            <a:r>
              <a:rPr lang="ru-RU" sz="2900" b="1" dirty="0">
                <a:solidFill>
                  <a:srgbClr val="C00000"/>
                </a:solidFill>
                <a:latin typeface="Times New Roman"/>
              </a:rPr>
              <a:t>якості </a:t>
            </a:r>
            <a:r>
              <a:rPr lang="ru-RU" sz="2900" b="1" dirty="0" smtClean="0">
                <a:solidFill>
                  <a:srgbClr val="C00000"/>
                </a:solidFill>
                <a:latin typeface="Times New Roman"/>
              </a:rPr>
              <a:t>освіти</a:t>
            </a:r>
            <a:r>
              <a:rPr lang="en-US" sz="3600" b="1" spc="-150" dirty="0">
                <a:ln w="3175">
                  <a:noFill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b="1" spc="-150" dirty="0">
                <a:ln w="3175"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www.testportal.gov.ua</a:t>
            </a:r>
            <a:r>
              <a:rPr lang="ru-RU" sz="2900" dirty="0" smtClean="0">
                <a:latin typeface="Times New Roman"/>
              </a:rPr>
              <a:t> </a:t>
            </a:r>
          </a:p>
          <a:p>
            <a:pPr marL="0" indent="0" algn="ctr">
              <a:buNone/>
            </a:pPr>
            <a:r>
              <a:rPr lang="ru-RU" sz="2900" dirty="0" smtClean="0">
                <a:latin typeface="Times New Roman"/>
              </a:rPr>
              <a:t>та </a:t>
            </a:r>
          </a:p>
          <a:p>
            <a:pPr marL="0" indent="0" algn="ctr">
              <a:buNone/>
            </a:pPr>
            <a:r>
              <a:rPr lang="ru-RU" sz="2900" b="1" dirty="0" smtClean="0">
                <a:solidFill>
                  <a:srgbClr val="C00000"/>
                </a:solidFill>
                <a:latin typeface="Times New Roman"/>
              </a:rPr>
              <a:t>Одеського регіонального центру оцінювання якості освіти</a:t>
            </a:r>
            <a:r>
              <a:rPr lang="en-US" sz="4100" b="1" spc="-150" dirty="0">
                <a:ln w="3175">
                  <a:noFill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uk-UA" sz="4100" b="1" spc="-150" dirty="0" smtClean="0">
              <a:ln w="3175">
                <a:noFill/>
              </a:ln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4100" b="1" spc="-150" dirty="0" smtClean="0">
                <a:ln w="3175"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www.test-center.od.ua</a:t>
            </a:r>
            <a:endParaRPr lang="ru-RU" sz="2900" dirty="0" smtClean="0">
              <a:latin typeface="Times New Roman"/>
            </a:endParaRPr>
          </a:p>
        </p:txBody>
      </p:sp>
      <p:pic>
        <p:nvPicPr>
          <p:cNvPr id="1026" name="Picture 2" descr="http://ps-cs.ucoz.ru/_tbkp/ghjf/94894jes-700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733142"/>
            <a:ext cx="2483768" cy="209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997" y="0"/>
            <a:ext cx="9238094" cy="1713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8342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38348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oombob.ru/img/picture/May/14/838eac8f82bcef6d6515c894b494a89f/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506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rylik.ru/uploads/posts/2016-04/1460622416_judiciary-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2670394" cy="312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30361" y="764704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Пробне ЗНО як важлива складова підготовки до зовнішнього  незалежного оцінювання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19872" y="340393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аказ Українського центру оцінювання якості освіти від 13.10.2017 № 150 «Про проведення пробного зовнішнього незалежного оцінювання у 2018 році»</a:t>
            </a:r>
          </a:p>
        </p:txBody>
      </p:sp>
    </p:spTree>
    <p:extLst>
      <p:ext uri="{BB962C8B-B14F-4D97-AF65-F5344CB8AC3E}">
        <p14:creationId xmlns:p14="http://schemas.microsoft.com/office/powerpoint/2010/main" xmlns="" val="3135531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94156" y="137269"/>
            <a:ext cx="8964488" cy="1642194"/>
          </a:xfrm>
        </p:spPr>
        <p:txBody>
          <a:bodyPr>
            <a:normAutofit fontScale="90000"/>
          </a:bodyPr>
          <a:lstStyle/>
          <a:p>
            <a:pPr lvl="0"/>
            <a:r>
              <a:rPr lang="uk-UA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Пробні тести з</a:t>
            </a:r>
            <a:br>
              <a:rPr lang="uk-UA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біології, географії, історії України, математики, фізики, хімії</a:t>
            </a:r>
            <a:endParaRPr lang="uk-UA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3397890857"/>
              </p:ext>
            </p:extLst>
          </p:nvPr>
        </p:nvGraphicFramePr>
        <p:xfrm>
          <a:off x="0" y="2060575"/>
          <a:ext cx="8856663" cy="4681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65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455389295"/>
              </p:ext>
            </p:extLst>
          </p:nvPr>
        </p:nvGraphicFramePr>
        <p:xfrm>
          <a:off x="107504" y="260648"/>
          <a:ext cx="8856984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4646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2519041509"/>
              </p:ext>
            </p:extLst>
          </p:nvPr>
        </p:nvGraphicFramePr>
        <p:xfrm>
          <a:off x="107504" y="836712"/>
          <a:ext cx="8856984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пробного ЗНО-2018</a:t>
            </a:r>
            <a:endParaRPr lang="uk-UA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137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boombob.ru/img/picture/May/14/838eac8f82bcef6d6515c894b494a89f/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548680"/>
            <a:ext cx="74168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ЗНО-2018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пройде з одинадцяти предметів: </a:t>
            </a: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мова і література, </a:t>
            </a:r>
            <a:endParaRPr lang="ru-RU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України, </a:t>
            </a:r>
            <a:endParaRPr lang="ru-RU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біологія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географія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фізика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хімія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англійська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мова, </a:t>
            </a:r>
            <a:endParaRPr lang="ru-RU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іспанська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мова, </a:t>
            </a:r>
            <a:endParaRPr lang="ru-RU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німецька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мова, </a:t>
            </a:r>
            <a:endParaRPr lang="ru-RU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французька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мова.</a:t>
            </a:r>
          </a:p>
        </p:txBody>
      </p:sp>
    </p:spTree>
    <p:extLst>
      <p:ext uri="{BB962C8B-B14F-4D97-AF65-F5344CB8AC3E}">
        <p14:creationId xmlns:p14="http://schemas.microsoft.com/office/powerpoint/2010/main" xmlns="" val="1593084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2506506204"/>
              </p:ext>
            </p:extLst>
          </p:nvPr>
        </p:nvGraphicFramePr>
        <p:xfrm>
          <a:off x="107504" y="1556792"/>
          <a:ext cx="8856984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143000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Уведення учасниками ПЗНО-2018 відповідей до сервісу «</a:t>
            </a:r>
            <a:r>
              <a:rPr lang="uk-UA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</a:t>
            </a:r>
            <a:r>
              <a:rPr lang="uk-UA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результатів ПЗНО-2018»</a:t>
            </a:r>
            <a:endParaRPr lang="uk-UA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068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1496506010"/>
              </p:ext>
            </p:extLst>
          </p:nvPr>
        </p:nvGraphicFramePr>
        <p:xfrm>
          <a:off x="107504" y="1556792"/>
          <a:ext cx="8856984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143000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Оприлюднення правильних відповідей до завдань ПЗНО-2018</a:t>
            </a:r>
            <a:endParaRPr lang="uk-UA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32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2088685383"/>
              </p:ext>
            </p:extLst>
          </p:nvPr>
        </p:nvGraphicFramePr>
        <p:xfrm>
          <a:off x="107504" y="1556792"/>
          <a:ext cx="8856984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143000"/>
          </a:xfrm>
        </p:spPr>
        <p:txBody>
          <a:bodyPr>
            <a:noAutofit/>
          </a:bodyPr>
          <a:lstStyle/>
          <a:p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Установлення робочою групою УЦОЯО порога «склав/не склав», генерування таблиць відповідності кількості тестових балів оцінкам за рейтинговою шкалою 100-200 балів</a:t>
            </a:r>
            <a:endParaRPr lang="uk-UA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704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1793194054"/>
              </p:ext>
            </p:extLst>
          </p:nvPr>
        </p:nvGraphicFramePr>
        <p:xfrm>
          <a:off x="107504" y="1556792"/>
          <a:ext cx="8856984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143000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Оголошення результатів ПЗНО-2018</a:t>
            </a:r>
            <a:endParaRPr lang="uk-UA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962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784975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11287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260648"/>
            <a:ext cx="9036496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97242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856983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00074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6633"/>
            <a:ext cx="9143999" cy="662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98537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68400"/>
            <a:ext cx="82296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20800"/>
            <a:ext cx="82296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3" y="0"/>
            <a:ext cx="8928993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645025"/>
            <a:ext cx="9144000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34046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036496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3284985"/>
            <a:ext cx="9108501" cy="3456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716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boombob.ru/img/picture/May/14/838eac8f82bcef6d6515c894b494a89f/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92425" y="1628800"/>
            <a:ext cx="77048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 до 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наказу МОНУ 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1103 від 31.07.2017</a:t>
            </a: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кожен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зареєстрований учасник має право скласти тести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щонайбільше з чотирьох навчальних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предметів!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864677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496944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88060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89289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37305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8892480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94530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419872" y="1536174"/>
            <a:ext cx="51845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 функціонування сервісу                       </a:t>
            </a:r>
            <a:r>
              <a:rPr lang="uk-UA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«Заклади освіти»</a:t>
            </a:r>
            <a:endParaRPr lang="ru-RU" sz="4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55976" y="4869160"/>
            <a:ext cx="46805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ЗНО-2018</a:t>
            </a:r>
            <a:endParaRPr lang="uk-UA" sz="6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566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1440160"/>
          </a:xfrm>
        </p:spPr>
        <p:txBody>
          <a:bodyPr>
            <a:noAutofit/>
          </a:bodyPr>
          <a:lstStyle/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початку роботи необхідно зайти на сайт УЦОЯО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www.testportal.gov.ua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 відкрити сервіс </a:t>
            </a:r>
            <a:r>
              <a:rPr lang="uk-UA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«Керівникам навчальних закладів»</a:t>
            </a:r>
            <a:endParaRPr lang="uk-UA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право с вырезом 3"/>
          <p:cNvSpPr/>
          <p:nvPr/>
        </p:nvSpPr>
        <p:spPr>
          <a:xfrm rot="19079476">
            <a:off x="447594" y="5774687"/>
            <a:ext cx="720080" cy="432048"/>
          </a:xfrm>
          <a:prstGeom prst="notch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10093" t="10872" r="12746" b="45807"/>
          <a:stretch>
            <a:fillRect/>
          </a:stretch>
        </p:blipFill>
        <p:spPr bwMode="auto">
          <a:xfrm>
            <a:off x="166097" y="1556792"/>
            <a:ext cx="8977903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5984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2274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сторінці, що відкриється, введіть логін і пароль, отримані в РЦОЯО, та здійсніть вхід до вкладки                         «Інформація про заклад»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31594" t="20391" r="33560" b="55246"/>
          <a:stretch>
            <a:fillRect/>
          </a:stretch>
        </p:blipFill>
        <p:spPr bwMode="auto">
          <a:xfrm>
            <a:off x="1115616" y="2780928"/>
            <a:ext cx="6696744" cy="3745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5353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3568" y="3284984"/>
            <a:ext cx="71287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dirty="0" smtClean="0">
                <a:ln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Заповнює </a:t>
            </a:r>
            <a:r>
              <a:rPr lang="uk-UA" sz="2800" b="1" i="1" dirty="0">
                <a:ln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керівник                       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dirty="0">
                <a:ln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навчального закладу, надаючи оновлену інформацію для довідників навчальних закладів, що містяться в базі даних </a:t>
            </a:r>
            <a:r>
              <a:rPr lang="uk-UA" sz="2800" b="1" i="1" dirty="0" smtClean="0">
                <a:ln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УЦОЯО</a:t>
            </a:r>
            <a:endParaRPr lang="en-US" sz="2800" b="1" i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404664"/>
            <a:ext cx="7560840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uk-UA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Вкладка                          «Інформація про заклад»</a:t>
            </a:r>
          </a:p>
        </p:txBody>
      </p:sp>
    </p:spTree>
    <p:extLst>
      <p:ext uri="{BB962C8B-B14F-4D97-AF65-F5344CB8AC3E}">
        <p14:creationId xmlns:p14="http://schemas.microsoft.com/office/powerpoint/2010/main" xmlns="" val="79839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34082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 Блоку “Інформація про навчальний заклад”</a:t>
            </a:r>
            <a:endParaRPr lang="uk-UA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362" t="6996" r="14362" b="3908"/>
          <a:stretch>
            <a:fillRect/>
          </a:stretch>
        </p:blipFill>
        <p:spPr bwMode="auto">
          <a:xfrm>
            <a:off x="1619672" y="692696"/>
            <a:ext cx="5976664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4828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34082"/>
          </a:xfrm>
        </p:spPr>
        <p:txBody>
          <a:bodyPr>
            <a:normAutofit fontScale="90000"/>
          </a:bodyPr>
          <a:lstStyle/>
          <a:p>
            <a:pPr fontAlgn="base"/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 Блоку “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 про випускні класи старшої школи»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726" t="54726" r="19453" b="21409"/>
          <a:stretch>
            <a:fillRect/>
          </a:stretch>
        </p:blipFill>
        <p:spPr bwMode="auto">
          <a:xfrm>
            <a:off x="611560" y="764705"/>
            <a:ext cx="784887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 flipV="1">
            <a:off x="2286000" y="4167664"/>
            <a:ext cx="3222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b="1" i="1" dirty="0" smtClean="0">
                <a:ln/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даних УЦОЯО</a:t>
            </a:r>
            <a:endParaRPr lang="en-US" b="1" i="1" dirty="0">
              <a:ln/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2996952"/>
            <a:ext cx="72728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b="1" i="1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Заповнює керівник                       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b="1" i="1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навчального закладу, надаючи оновлену інформацію для довідників навчальних закладів, що містяться в базі даних УЦОЯО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uk-UA" b="1" i="1" dirty="0" smtClean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b="1" i="1" dirty="0" smtClean="0">
                <a:ln/>
                <a:latin typeface="Times New Roman" pitchFamily="18" charset="0"/>
                <a:cs typeface="Times New Roman" pitchFamily="18" charset="0"/>
              </a:rPr>
              <a:t>Після внесення даних у обидва блоки необхідно натиснути на кнопку “Сформувати картку навчального закладу” (картка формується у форматі </a:t>
            </a:r>
            <a:r>
              <a:rPr lang="en-US" b="1" i="1" dirty="0" smtClean="0">
                <a:ln/>
                <a:latin typeface="Times New Roman" pitchFamily="18" charset="0"/>
                <a:cs typeface="Times New Roman" pitchFamily="18" charset="0"/>
              </a:rPr>
              <a:t>pdf)</a:t>
            </a:r>
            <a:endParaRPr lang="en-US" b="1" i="1" dirty="0">
              <a:ln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17419" t="55828" r="41238" b="39004"/>
          <a:stretch>
            <a:fillRect/>
          </a:stretch>
        </p:blipFill>
        <p:spPr bwMode="auto">
          <a:xfrm>
            <a:off x="1835696" y="5085184"/>
            <a:ext cx="504056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4828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116632"/>
            <a:ext cx="3837112" cy="5400600"/>
          </a:xfrm>
        </p:spPr>
        <p:txBody>
          <a:bodyPr>
            <a:normAutofit/>
          </a:bodyPr>
          <a:lstStyle/>
          <a:p>
            <a:pPr fontAlgn="base"/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flipV="1">
            <a:off x="2286000" y="4167664"/>
            <a:ext cx="3222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b="1" i="1" dirty="0" smtClean="0">
                <a:ln/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даних УЦОЯО</a:t>
            </a:r>
            <a:endParaRPr lang="en-US" b="1" i="1" dirty="0">
              <a:ln/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9231" t="14485" r="29426" b="7997"/>
          <a:stretch>
            <a:fillRect/>
          </a:stretch>
        </p:blipFill>
        <p:spPr bwMode="auto">
          <a:xfrm>
            <a:off x="467544" y="116632"/>
            <a:ext cx="4320480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0795" t="30233" r="47802" b="39535"/>
          <a:stretch>
            <a:fillRect/>
          </a:stretch>
        </p:blipFill>
        <p:spPr bwMode="auto">
          <a:xfrm>
            <a:off x="4932040" y="980728"/>
            <a:ext cx="367240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 l="11610" t="33020" r="48228" b="35973"/>
          <a:stretch>
            <a:fillRect/>
          </a:stretch>
        </p:blipFill>
        <p:spPr bwMode="auto">
          <a:xfrm>
            <a:off x="5004048" y="1124744"/>
            <a:ext cx="3744416" cy="231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Прямая со стрелкой 11"/>
          <p:cNvCxnSpPr/>
          <p:nvPr/>
        </p:nvCxnSpPr>
        <p:spPr>
          <a:xfrm flipH="1">
            <a:off x="1835696" y="2636912"/>
            <a:ext cx="3240360" cy="3456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3923928" y="2924944"/>
            <a:ext cx="1152128" cy="31683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827584" y="3212976"/>
            <a:ext cx="4320480" cy="33123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4828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boombob.ru/img/picture/May/14/838eac8f82bcef6d6515c894b494a89f/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692696"/>
            <a:ext cx="77768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2018 році для проведення зовнішнього незалежного оцінювання з англійської, іспанської, німецької та французької мов буде використано тести двох рівнів складності: рівня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В1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рівня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В2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Новацією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цих тестів буде також частина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«Розуміння мови на слух», </a:t>
            </a:r>
            <a:endPara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яка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передбачатиме прослуховування звукових фрагментів і виконання завдань до них.</a:t>
            </a:r>
          </a:p>
        </p:txBody>
      </p:sp>
    </p:spTree>
    <p:extLst>
      <p:ext uri="{BB962C8B-B14F-4D97-AF65-F5344CB8AC3E}">
        <p14:creationId xmlns:p14="http://schemas.microsoft.com/office/powerpoint/2010/main" xmlns="" val="1931095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/>
          </p:nvPr>
        </p:nvGraphicFramePr>
        <p:xfrm>
          <a:off x="500034" y="404664"/>
          <a:ext cx="8320438" cy="2952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357158" y="2428868"/>
            <a:ext cx="8207200" cy="1714512"/>
            <a:chOff x="105641" y="-649656"/>
            <a:chExt cx="8207200" cy="2130549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105641" y="-649656"/>
              <a:ext cx="8189128" cy="213054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248517" y="-531969"/>
              <a:ext cx="8064324" cy="19276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0020" tIns="160020" rIns="160020" bIns="160020" numCol="1" spcCol="1270" anchor="ctr" anchorCtr="0">
              <a:noAutofit/>
            </a:bodyPr>
            <a:lstStyle/>
            <a:p>
              <a:pPr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2400" b="1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400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Картку навчального закладу необхідно відсканувати (з печаткою та підписом керівника ЗНЗ) та електронною поштою  направити до відділу освіти (оригінал надсилається поштою)</a:t>
              </a:r>
              <a:endParaRPr lang="uk-UA" sz="2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Стрелка вниз 8"/>
          <p:cNvSpPr/>
          <p:nvPr/>
        </p:nvSpPr>
        <p:spPr>
          <a:xfrm>
            <a:off x="4143372" y="1928802"/>
            <a:ext cx="428628" cy="50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5720" y="4857760"/>
            <a:ext cx="8189128" cy="1643074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2000" b="1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Відділ (управління) освіти збирає та формує папку з відсканованими</a:t>
            </a:r>
            <a:r>
              <a:rPr lang="uk-UA" sz="20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картками ЗНЗ,  завіреними підписами керівників ЗНЗ та печатками ЗНЗ, і направляє їх електронною поштою до Одеського РЦОЯО. Паперовий варіант карток ЗНЗ зберігається у відділі освіти.</a:t>
            </a:r>
          </a:p>
          <a:p>
            <a:pPr algn="ctr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rc.odesa@testportal.gov.ua</a:t>
            </a:r>
            <a:endParaRPr lang="ru-RU" sz="24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4143372" y="4214818"/>
            <a:ext cx="428628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Скругленный прямоугольник 4"/>
          <p:cNvSpPr/>
          <p:nvPr/>
        </p:nvSpPr>
        <p:spPr>
          <a:xfrm>
            <a:off x="652434" y="2608482"/>
            <a:ext cx="8064324" cy="16158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0020" tIns="160020" rIns="160020" bIns="160020" numCol="1" spcCol="1270" anchor="ctr" anchorCtr="0">
            <a:noAutofit/>
          </a:bodyPr>
          <a:lstStyle/>
          <a:p>
            <a:pPr algn="ctr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uk-UA" sz="2400" b="1" dirty="0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uk-UA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uk-UA" sz="2400" b="1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716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40960" cy="1872208"/>
          </a:xfrm>
        </p:spPr>
        <p:txBody>
          <a:bodyPr>
            <a:noAutofit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сторінці відповідного органу управління освітою поряд зі списком підпорядкованих навчальних закладів буде колонка, у якій відображуватиметься результат внесення керівником інформації про заклад: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2172391931"/>
              </p:ext>
            </p:extLst>
          </p:nvPr>
        </p:nvGraphicFramePr>
        <p:xfrm>
          <a:off x="395536" y="2204864"/>
          <a:ext cx="8496944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47870" y="5157192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Увага! </a:t>
            </a:r>
            <a:r>
              <a:rPr lang="uk-UA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</a:t>
            </a: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«Інформацію  внесено</a:t>
            </a:r>
            <a:r>
              <a:rPr lang="uk-UA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uk-UA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проставляється після підтвердження керівником зазначених даних</a:t>
            </a:r>
            <a:endParaRPr lang="uk-UA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850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64096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Дії після підтвердження інформації:</a:t>
            </a:r>
            <a:endParaRPr lang="uk-UA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37272232"/>
              </p:ext>
            </p:extLst>
          </p:nvPr>
        </p:nvGraphicFramePr>
        <p:xfrm>
          <a:off x="467544" y="1196752"/>
          <a:ext cx="822960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355976" y="4221088"/>
            <a:ext cx="46085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Увага!</a:t>
            </a:r>
            <a:r>
              <a:rPr lang="uk-UA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Якщо керівник закладу на сторінці внесе зміни до інформації після проставлення цієї позначки, у програмі рядок інформації стане іншого кольору. Після повторної перевірки РЦОЯО зможе знову проставити позначку </a:t>
            </a:r>
            <a:r>
              <a:rPr lang="uk-UA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«Перевірено»</a:t>
            </a:r>
            <a:endParaRPr lang="uk-UA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3532710" y="5811395"/>
            <a:ext cx="864096" cy="191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4700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11816"/>
          </a:xfrm>
        </p:spPr>
        <p:txBody>
          <a:bodyPr>
            <a:normAutofit/>
          </a:bodyPr>
          <a:lstStyle/>
          <a:p>
            <a:pPr fontAlgn="base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Відповідно до наказу МОН України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від 19 вересня 2017 № 1287 «Про затвердження Календарного плану підготовки та проведення в 2018 році зовнішнього незалежного оцінювання результатів навчання, здобутих на основі повної загальної середньої освіти», оновити інформацію в довідниках навчальних закладів необхідно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 28 грудня 2017 року  </a:t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Заклади системи загальної середньої освіти отримують доступ до сторінок для здійснення оновлення інформації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 01 грудня 2017 року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60958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11816"/>
          </a:xfrm>
        </p:spPr>
        <p:txBody>
          <a:bodyPr>
            <a:normAutofit/>
          </a:bodyPr>
          <a:lstStyle/>
          <a:p>
            <a:pPr fontAlgn="base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- Інформація про заклад</a:t>
            </a:r>
            <a:br>
              <a:rPr lang="uk-UA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- Інформація про регіональний центр</a:t>
            </a:r>
            <a:br>
              <a:rPr lang="uk-UA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- Інформація про результати реєстрації</a:t>
            </a:r>
            <a:br>
              <a:rPr lang="uk-UA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- Відомість результатів ДПА</a:t>
            </a:r>
            <a:br>
              <a:rPr lang="uk-UA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- Апеляційні заяви</a:t>
            </a:r>
            <a:br>
              <a:rPr lang="uk-UA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3285" t="7102" r="15251" b="69273"/>
          <a:stretch>
            <a:fillRect/>
          </a:stretch>
        </p:blipFill>
        <p:spPr bwMode="auto">
          <a:xfrm>
            <a:off x="323528" y="2708920"/>
            <a:ext cx="813690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331640" y="5988427"/>
            <a:ext cx="6192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uk-UA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Довідки за тел. 048-784-89-36</a:t>
            </a:r>
          </a:p>
        </p:txBody>
      </p:sp>
    </p:spTree>
    <p:extLst>
      <p:ext uri="{BB962C8B-B14F-4D97-AF65-F5344CB8AC3E}">
        <p14:creationId xmlns:p14="http://schemas.microsoft.com/office/powerpoint/2010/main" xmlns="" val="31360958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448912"/>
            <a:ext cx="821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Електронна пошта: </a:t>
            </a:r>
            <a:r>
              <a:rPr lang="en-US" sz="2800" b="1" dirty="0" smtClean="0">
                <a:hlinkClick r:id="rId2"/>
              </a:rPr>
              <a:t>rc.odesa@testportal.gov.ua</a:t>
            </a:r>
            <a:r>
              <a:rPr lang="uk-UA" sz="2800" b="1" dirty="0" smtClean="0"/>
              <a:t> Телефон: </a:t>
            </a:r>
            <a:r>
              <a:rPr lang="uk-UA" sz="2800" dirty="0" smtClean="0"/>
              <a:t>(048) 784 69 95</a:t>
            </a:r>
            <a:endParaRPr lang="uk-UA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928662" y="500042"/>
            <a:ext cx="7429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latin typeface="+mj-lt"/>
              </a:rPr>
              <a:t>Наші контакти</a:t>
            </a:r>
            <a:endParaRPr lang="uk-UA" sz="4800" b="1" dirty="0">
              <a:latin typeface="+mj-lt"/>
            </a:endParaRPr>
          </a:p>
        </p:txBody>
      </p:sp>
      <p:pic>
        <p:nvPicPr>
          <p:cNvPr id="8" name="Рисунок 7" descr="telefon-1-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2780928"/>
            <a:ext cx="4572000" cy="311084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95536" y="2507282"/>
            <a:ext cx="3260867" cy="422685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7160" tIns="137160" rIns="137160" bIns="137160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36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ОРЦОЯО</a:t>
            </a:r>
          </a:p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36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 Одеса, вул. Ак. Корольова, 26</a:t>
            </a:r>
            <a:endParaRPr lang="uk-UA" sz="36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5728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 descr="Картинки по запросу красивые анимационные фоны для презентаций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403648" y="535754"/>
            <a:ext cx="65527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ОДЕСЬКИЙ РЕГІОНАЛЬНИЙ ЦЕНТР ОЦІНЮВАННЯ ЯКОСТІ ОСВІТИ</a:t>
            </a:r>
            <a:endParaRPr lang="ru-RU" sz="3200" b="1" cap="all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35696" y="2708920"/>
            <a:ext cx="497787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cap="all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БАЖАЄМО УСПІХІВ!</a:t>
            </a:r>
            <a:endParaRPr lang="ru-RU" sz="6600" b="1" cap="all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707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boombob.ru/img/picture/May/14/838eac8f82bcef6d6515c894b494a89f/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0072" y="476672"/>
            <a:ext cx="77048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Випускникам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старшої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загальноосвітніх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2018 року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трьох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буде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зараховано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державної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підсумкової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атестації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2050426446"/>
              </p:ext>
            </p:extLst>
          </p:nvPr>
        </p:nvGraphicFramePr>
        <p:xfrm>
          <a:off x="604190" y="1573295"/>
          <a:ext cx="778423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86754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boombob.ru/img/picture/May/14/838eac8f82bcef6d6515c894b494a89f/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7565" y="908720"/>
            <a:ext cx="78488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Випускники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старшої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загальноосвітніх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2018 року,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бажають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зарахувати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іноземної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оцінку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державну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підсумкову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атестацію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вивчали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профільному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складати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відповідний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предметний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тест </a:t>
            </a:r>
            <a:r>
              <a:rPr lang="ru-RU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В2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506629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boombob.ru/img/picture/May/14/838eac8f82bcef6d6515c894b494a89f/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764704"/>
            <a:ext cx="76328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зовнішнього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незалежного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літератури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зараховуються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державної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підсумкової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атестації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освітній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повної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загальної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середньої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слухачів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професійно-технічних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вищих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закладів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2018 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здобудуть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повну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загальну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середню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освіту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611285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0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1367</TotalTime>
  <Words>1731</Words>
  <Application>Microsoft Office PowerPoint</Application>
  <PresentationFormat>Экран (4:3)</PresentationFormat>
  <Paragraphs>271</Paragraphs>
  <Slides>66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20</vt:i4>
      </vt:variant>
      <vt:variant>
        <vt:lpstr>Заголовки слайдов</vt:lpstr>
      </vt:variant>
      <vt:variant>
        <vt:i4>66</vt:i4>
      </vt:variant>
    </vt:vector>
  </HeadingPairs>
  <TitlesOfParts>
    <vt:vector size="86" baseType="lpstr">
      <vt:lpstr>2_Тема Office</vt:lpstr>
      <vt:lpstr>1_Тема Office</vt:lpstr>
      <vt:lpstr>3_Тема Office</vt:lpstr>
      <vt:lpstr>5_Тема Office</vt:lpstr>
      <vt:lpstr>6_Тема Office</vt:lpstr>
      <vt:lpstr>7_Тема Office</vt:lpstr>
      <vt:lpstr>8_Тема Office</vt:lpstr>
      <vt:lpstr>9_Тема Office</vt:lpstr>
      <vt:lpstr>11_Тема Office</vt:lpstr>
      <vt:lpstr>15_Тема Office</vt:lpstr>
      <vt:lpstr>17_Тема Office</vt:lpstr>
      <vt:lpstr>18_Тема Office</vt:lpstr>
      <vt:lpstr>19_Тема Office</vt:lpstr>
      <vt:lpstr>Воздушный поток</vt:lpstr>
      <vt:lpstr>1_Воздушный поток</vt:lpstr>
      <vt:lpstr>Справедливость</vt:lpstr>
      <vt:lpstr>10_Тема Office</vt:lpstr>
      <vt:lpstr>12_Тема Office</vt:lpstr>
      <vt:lpstr>Тема Office</vt:lpstr>
      <vt:lpstr>4_Тема Office</vt:lpstr>
      <vt:lpstr>Слайд 1</vt:lpstr>
      <vt:lpstr>Слайд 2</vt:lpstr>
      <vt:lpstr>Наказ</vt:lpstr>
      <vt:lpstr>Слайд 4</vt:lpstr>
      <vt:lpstr>Слайд 5</vt:lpstr>
      <vt:lpstr>Слайд 6</vt:lpstr>
      <vt:lpstr>Слайд 7</vt:lpstr>
      <vt:lpstr>Слайд 8</vt:lpstr>
      <vt:lpstr>Слайд 9</vt:lpstr>
      <vt:lpstr>Накази </vt:lpstr>
      <vt:lpstr>Наказ</vt:lpstr>
      <vt:lpstr>Витяг з наказу:</vt:lpstr>
      <vt:lpstr>Наказ</vt:lpstr>
      <vt:lpstr>Слайд 14</vt:lpstr>
      <vt:lpstr>Наказ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Календар проведення основної сесії ЗНО-2018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                 Роз'яснення процедур на етапах підготовки до ЗНО  надаються: </vt:lpstr>
      <vt:lpstr>Слайд 33</vt:lpstr>
      <vt:lpstr>Слайд 34</vt:lpstr>
      <vt:lpstr>Слайд 35</vt:lpstr>
      <vt:lpstr>Слайд 36</vt:lpstr>
      <vt:lpstr>Пробні тести з біології, географії, історії України, математики, фізики, хімії</vt:lpstr>
      <vt:lpstr>Слайд 38</vt:lpstr>
      <vt:lpstr>Проведення пробного ЗНО-2018</vt:lpstr>
      <vt:lpstr>Уведення учасниками ПЗНО-2018 відповідей до сервісу «Визначення результатів ПЗНО-2018»</vt:lpstr>
      <vt:lpstr>Оприлюднення правильних відповідей до завдань ПЗНО-2018</vt:lpstr>
      <vt:lpstr>Установлення робочою групою УЦОЯО порога «склав/не склав», генерування таблиць відповідності кількості тестових балів оцінкам за рейтинговою шкалою 100-200 балів</vt:lpstr>
      <vt:lpstr>Оголошення результатів ПЗНО-2018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Для початку роботи необхідно зайти на сайт УЦОЯО www.testportal.gov.ua і відкрити сервіс «Керівникам навчальних закладів»</vt:lpstr>
      <vt:lpstr>На сторінці, що відкриється, введіть логін і пароль, отримані в РЦОЯО, та здійсніть вхід до вкладки                         «Інформація про заклад»</vt:lpstr>
      <vt:lpstr>Слайд 56</vt:lpstr>
      <vt:lpstr>Опис Блоку “Інформація про навчальний заклад”</vt:lpstr>
      <vt:lpstr>Опис Блоку “Інформація про випускні класи старшої школи»</vt:lpstr>
      <vt:lpstr>Слайд 59</vt:lpstr>
      <vt:lpstr>Слайд 60</vt:lpstr>
      <vt:lpstr>На сторінці відповідного органу управління освітою поряд зі списком підпорядкованих навчальних закладів буде колонка, у якій відображуватиметься результат внесення керівником інформації про заклад:</vt:lpstr>
      <vt:lpstr>Дії після підтвердження інформації:</vt:lpstr>
      <vt:lpstr>- Відповідно до наказу МОН України  від 19 вересня 2017 № 1287 «Про затвердження Календарного плану підготовки та проведення в 2018 році зовнішнього незалежного оцінювання результатів навчання, здобутих на основі повної загальної середньої освіти», оновити інформацію в довідниках навчальних закладів необхідно  до 28 грудня 2017 року   - Заклади системи загальної середньої освіти отримують доступ до сторінок для здійснення оновлення інформації з 01 грудня 2017 року. </vt:lpstr>
      <vt:lpstr>- Інформація про заклад - Інформація про регіональний центр - Інформація про результати реєстрації - Відомість результатів ДПА - Апеляційні заяви        </vt:lpstr>
      <vt:lpstr>Слайд 65</vt:lpstr>
      <vt:lpstr>Слайд 66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142</cp:revision>
  <dcterms:created xsi:type="dcterms:W3CDTF">2017-10-07T15:56:01Z</dcterms:created>
  <dcterms:modified xsi:type="dcterms:W3CDTF">2017-11-07T13:50:24Z</dcterms:modified>
</cp:coreProperties>
</file>